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9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7" r:id="rId9"/>
    <p:sldId id="262" r:id="rId10"/>
    <p:sldId id="269" r:id="rId11"/>
    <p:sldId id="266" r:id="rId12"/>
    <p:sldId id="270" r:id="rId13"/>
    <p:sldId id="280" r:id="rId14"/>
    <p:sldId id="282" r:id="rId15"/>
    <p:sldId id="283" r:id="rId16"/>
    <p:sldId id="286" r:id="rId17"/>
    <p:sldId id="287" r:id="rId18"/>
    <p:sldId id="279" r:id="rId19"/>
    <p:sldId id="289" r:id="rId20"/>
    <p:sldId id="273" r:id="rId21"/>
    <p:sldId id="274" r:id="rId22"/>
    <p:sldId id="278" r:id="rId23"/>
    <p:sldId id="272" r:id="rId24"/>
    <p:sldId id="281" r:id="rId25"/>
    <p:sldId id="285" r:id="rId26"/>
    <p:sldId id="29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6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2AFD52-0EB0-4A16-A7BF-8AD7BAF8762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581C8EC-2960-4D4A-92E4-0A9EDDA2D41F}">
      <dgm:prSet/>
      <dgm:spPr/>
      <dgm:t>
        <a:bodyPr/>
        <a:lstStyle/>
        <a:p>
          <a:r>
            <a:rPr lang="en-CA" dirty="0"/>
            <a:t>The dataset was analyzed and was looked for loop-holes .</a:t>
          </a:r>
          <a:endParaRPr lang="en-US" dirty="0"/>
        </a:p>
      </dgm:t>
    </dgm:pt>
    <dgm:pt modelId="{E8DD078F-0486-4325-8E66-721447CAB694}" type="parTrans" cxnId="{359AD5ED-CE09-4534-8BE2-D3642706A895}">
      <dgm:prSet/>
      <dgm:spPr/>
      <dgm:t>
        <a:bodyPr/>
        <a:lstStyle/>
        <a:p>
          <a:endParaRPr lang="en-US"/>
        </a:p>
      </dgm:t>
    </dgm:pt>
    <dgm:pt modelId="{F07590FF-00CD-434A-92C6-64D15A9F90D6}" type="sibTrans" cxnId="{359AD5ED-CE09-4534-8BE2-D3642706A895}">
      <dgm:prSet/>
      <dgm:spPr/>
      <dgm:t>
        <a:bodyPr/>
        <a:lstStyle/>
        <a:p>
          <a:endParaRPr lang="en-US"/>
        </a:p>
      </dgm:t>
    </dgm:pt>
    <dgm:pt modelId="{146CD7A0-A0F9-4D0A-96DF-A2FD34B2FAD2}">
      <dgm:prSet/>
      <dgm:spPr/>
      <dgm:t>
        <a:bodyPr/>
        <a:lstStyle/>
        <a:p>
          <a:r>
            <a:rPr lang="en-CA" dirty="0"/>
            <a:t>Based upon the requirements it was finalized for the better understanding and preparation.</a:t>
          </a:r>
          <a:endParaRPr lang="en-US" dirty="0"/>
        </a:p>
      </dgm:t>
    </dgm:pt>
    <dgm:pt modelId="{B3736976-3BED-40F2-892A-EA5BF6162B0A}" type="parTrans" cxnId="{14F9788A-7FDB-4CAC-B23A-AFC35A2F6EC9}">
      <dgm:prSet/>
      <dgm:spPr/>
      <dgm:t>
        <a:bodyPr/>
        <a:lstStyle/>
        <a:p>
          <a:endParaRPr lang="en-US"/>
        </a:p>
      </dgm:t>
    </dgm:pt>
    <dgm:pt modelId="{9D23CC43-AD12-4C3E-B509-915869760145}" type="sibTrans" cxnId="{14F9788A-7FDB-4CAC-B23A-AFC35A2F6EC9}">
      <dgm:prSet/>
      <dgm:spPr/>
      <dgm:t>
        <a:bodyPr/>
        <a:lstStyle/>
        <a:p>
          <a:endParaRPr lang="en-US"/>
        </a:p>
      </dgm:t>
    </dgm:pt>
    <dgm:pt modelId="{C84337BB-B804-4B41-86B9-41EFA23F152C}">
      <dgm:prSet/>
      <dgm:spPr/>
      <dgm:t>
        <a:bodyPr/>
        <a:lstStyle/>
        <a:p>
          <a:r>
            <a:rPr lang="en-CA" b="1" u="sng"/>
            <a:t>Data Cleaning</a:t>
          </a:r>
          <a:endParaRPr lang="en-US"/>
        </a:p>
      </dgm:t>
    </dgm:pt>
    <dgm:pt modelId="{3EF21B69-1EA7-4F0C-B64B-D5BE34B11845}" type="parTrans" cxnId="{59B449C7-792D-464A-BB71-AD70228F9865}">
      <dgm:prSet/>
      <dgm:spPr/>
      <dgm:t>
        <a:bodyPr/>
        <a:lstStyle/>
        <a:p>
          <a:endParaRPr lang="en-US"/>
        </a:p>
      </dgm:t>
    </dgm:pt>
    <dgm:pt modelId="{9F3980E8-2CE5-41AD-B80E-C71B0D597D71}" type="sibTrans" cxnId="{59B449C7-792D-464A-BB71-AD70228F9865}">
      <dgm:prSet/>
      <dgm:spPr/>
      <dgm:t>
        <a:bodyPr/>
        <a:lstStyle/>
        <a:p>
          <a:endParaRPr lang="en-US"/>
        </a:p>
      </dgm:t>
    </dgm:pt>
    <dgm:pt modelId="{666425D7-2C39-44F4-A9CF-D1FE3CD26D88}">
      <dgm:prSet/>
      <dgm:spPr/>
      <dgm:t>
        <a:bodyPr/>
        <a:lstStyle/>
        <a:p>
          <a:r>
            <a:rPr lang="en-CA" dirty="0"/>
            <a:t>Data after analysis is being cleaned . The outliers are being rejected and filtered out for a clear picture of visualisation.</a:t>
          </a:r>
          <a:endParaRPr lang="en-US" dirty="0"/>
        </a:p>
      </dgm:t>
    </dgm:pt>
    <dgm:pt modelId="{6D4ECA2F-C62A-4E84-A5D9-D051D3C351DF}" type="parTrans" cxnId="{008DCB84-530C-4687-9616-857790860756}">
      <dgm:prSet/>
      <dgm:spPr/>
      <dgm:t>
        <a:bodyPr/>
        <a:lstStyle/>
        <a:p>
          <a:endParaRPr lang="en-US"/>
        </a:p>
      </dgm:t>
    </dgm:pt>
    <dgm:pt modelId="{61B4C010-E895-40D8-BE04-E03984FBABA6}" type="sibTrans" cxnId="{008DCB84-530C-4687-9616-857790860756}">
      <dgm:prSet/>
      <dgm:spPr/>
      <dgm:t>
        <a:bodyPr/>
        <a:lstStyle/>
        <a:p>
          <a:endParaRPr lang="en-US"/>
        </a:p>
      </dgm:t>
    </dgm:pt>
    <dgm:pt modelId="{B8868F68-57EB-4CF2-884D-97674C7AB517}">
      <dgm:prSet/>
      <dgm:spPr/>
      <dgm:t>
        <a:bodyPr/>
        <a:lstStyle/>
        <a:p>
          <a:r>
            <a:rPr lang="en-CA" b="1" u="sng"/>
            <a:t>Identification of Business Questions</a:t>
          </a:r>
          <a:endParaRPr lang="en-US"/>
        </a:p>
      </dgm:t>
    </dgm:pt>
    <dgm:pt modelId="{FB0258DB-BDEF-4990-816B-53C46999AE29}" type="parTrans" cxnId="{C31E826A-B3B8-42DC-8E0A-41F2D676641E}">
      <dgm:prSet/>
      <dgm:spPr/>
      <dgm:t>
        <a:bodyPr/>
        <a:lstStyle/>
        <a:p>
          <a:endParaRPr lang="en-US"/>
        </a:p>
      </dgm:t>
    </dgm:pt>
    <dgm:pt modelId="{FE816645-88BB-48A8-977F-B38D43E09C4F}" type="sibTrans" cxnId="{C31E826A-B3B8-42DC-8E0A-41F2D676641E}">
      <dgm:prSet/>
      <dgm:spPr/>
      <dgm:t>
        <a:bodyPr/>
        <a:lstStyle/>
        <a:p>
          <a:endParaRPr lang="en-US"/>
        </a:p>
      </dgm:t>
    </dgm:pt>
    <dgm:pt modelId="{2E6E0BA9-9C9A-4B85-BBB0-7BA6C2A8D255}">
      <dgm:prSet/>
      <dgm:spPr/>
      <dgm:t>
        <a:bodyPr/>
        <a:lstStyle/>
        <a:p>
          <a:r>
            <a:rPr lang="en-CA"/>
            <a:t>Based upon the dataset analysis and scenarios , various set of business questions were documented and worked for.</a:t>
          </a:r>
          <a:r>
            <a:rPr lang="en-CA" b="1" u="sng"/>
            <a:t> </a:t>
          </a:r>
          <a:endParaRPr lang="en-US"/>
        </a:p>
      </dgm:t>
    </dgm:pt>
    <dgm:pt modelId="{88AF0E15-655C-42B5-9EF3-DD3DA587D67D}" type="parTrans" cxnId="{775824DF-855F-4E07-9680-EC02D23F267B}">
      <dgm:prSet/>
      <dgm:spPr/>
      <dgm:t>
        <a:bodyPr/>
        <a:lstStyle/>
        <a:p>
          <a:endParaRPr lang="en-US"/>
        </a:p>
      </dgm:t>
    </dgm:pt>
    <dgm:pt modelId="{3DAC1452-7EFE-49A0-9DA4-854BA6B9117E}" type="sibTrans" cxnId="{775824DF-855F-4E07-9680-EC02D23F267B}">
      <dgm:prSet/>
      <dgm:spPr/>
      <dgm:t>
        <a:bodyPr/>
        <a:lstStyle/>
        <a:p>
          <a:endParaRPr lang="en-US"/>
        </a:p>
      </dgm:t>
    </dgm:pt>
    <dgm:pt modelId="{E75077E5-5441-4437-89CA-D0AD41D14288}">
      <dgm:prSet/>
      <dgm:spPr/>
      <dgm:t>
        <a:bodyPr/>
        <a:lstStyle/>
        <a:p>
          <a:r>
            <a:rPr lang="en-CA" b="1" u="sng"/>
            <a:t>Data Analysis</a:t>
          </a:r>
          <a:endParaRPr lang="en-US"/>
        </a:p>
      </dgm:t>
    </dgm:pt>
    <dgm:pt modelId="{4ADB9FE1-3B55-4D92-901B-0796A543CD25}" type="sibTrans" cxnId="{F292CB21-BC2F-4B6C-A071-4B9BA8FFBF58}">
      <dgm:prSet/>
      <dgm:spPr/>
      <dgm:t>
        <a:bodyPr/>
        <a:lstStyle/>
        <a:p>
          <a:endParaRPr lang="en-US"/>
        </a:p>
      </dgm:t>
    </dgm:pt>
    <dgm:pt modelId="{2A6E0975-C78C-4F20-B0A2-C3BCD57C0C44}" type="parTrans" cxnId="{F292CB21-BC2F-4B6C-A071-4B9BA8FFBF58}">
      <dgm:prSet/>
      <dgm:spPr/>
      <dgm:t>
        <a:bodyPr/>
        <a:lstStyle/>
        <a:p>
          <a:endParaRPr lang="en-US"/>
        </a:p>
      </dgm:t>
    </dgm:pt>
    <dgm:pt modelId="{B4F3D756-AA84-4DCD-9530-A04CAF040603}" type="pres">
      <dgm:prSet presAssocID="{632AFD52-0EB0-4A16-A7BF-8AD7BAF87628}" presName="vert0" presStyleCnt="0">
        <dgm:presLayoutVars>
          <dgm:dir/>
          <dgm:animOne val="branch"/>
          <dgm:animLvl val="lvl"/>
        </dgm:presLayoutVars>
      </dgm:prSet>
      <dgm:spPr/>
    </dgm:pt>
    <dgm:pt modelId="{4F2F1C0C-630F-45F5-A254-89FFB348C2FE}" type="pres">
      <dgm:prSet presAssocID="{E75077E5-5441-4437-89CA-D0AD41D14288}" presName="thickLine" presStyleLbl="alignNode1" presStyleIdx="0" presStyleCnt="7"/>
      <dgm:spPr/>
    </dgm:pt>
    <dgm:pt modelId="{0803B19D-4CD3-4E9E-8A5F-E1B7C8B88446}" type="pres">
      <dgm:prSet presAssocID="{E75077E5-5441-4437-89CA-D0AD41D14288}" presName="horz1" presStyleCnt="0"/>
      <dgm:spPr/>
    </dgm:pt>
    <dgm:pt modelId="{66E0C6EB-02D2-48C5-81C1-5E7DE0BE63D9}" type="pres">
      <dgm:prSet presAssocID="{E75077E5-5441-4437-89CA-D0AD41D14288}" presName="tx1" presStyleLbl="revTx" presStyleIdx="0" presStyleCnt="7"/>
      <dgm:spPr/>
    </dgm:pt>
    <dgm:pt modelId="{2D362494-43E0-473B-82A5-E08D7D6AC82B}" type="pres">
      <dgm:prSet presAssocID="{E75077E5-5441-4437-89CA-D0AD41D14288}" presName="vert1" presStyleCnt="0"/>
      <dgm:spPr/>
    </dgm:pt>
    <dgm:pt modelId="{045353AE-9C12-40AF-8F63-48589E7FB450}" type="pres">
      <dgm:prSet presAssocID="{7581C8EC-2960-4D4A-92E4-0A9EDDA2D41F}" presName="thickLine" presStyleLbl="alignNode1" presStyleIdx="1" presStyleCnt="7"/>
      <dgm:spPr/>
    </dgm:pt>
    <dgm:pt modelId="{D2F7676C-0178-4FEB-82AA-1634AD451754}" type="pres">
      <dgm:prSet presAssocID="{7581C8EC-2960-4D4A-92E4-0A9EDDA2D41F}" presName="horz1" presStyleCnt="0"/>
      <dgm:spPr/>
    </dgm:pt>
    <dgm:pt modelId="{1E7AC1D9-2C26-4B9F-B415-CD0671EF05F6}" type="pres">
      <dgm:prSet presAssocID="{7581C8EC-2960-4D4A-92E4-0A9EDDA2D41F}" presName="tx1" presStyleLbl="revTx" presStyleIdx="1" presStyleCnt="7"/>
      <dgm:spPr/>
    </dgm:pt>
    <dgm:pt modelId="{999C4CF0-8B82-489D-8130-46C47668CB89}" type="pres">
      <dgm:prSet presAssocID="{7581C8EC-2960-4D4A-92E4-0A9EDDA2D41F}" presName="vert1" presStyleCnt="0"/>
      <dgm:spPr/>
    </dgm:pt>
    <dgm:pt modelId="{FD1E1622-71FA-4536-9E58-FB4E9B10A62B}" type="pres">
      <dgm:prSet presAssocID="{146CD7A0-A0F9-4D0A-96DF-A2FD34B2FAD2}" presName="thickLine" presStyleLbl="alignNode1" presStyleIdx="2" presStyleCnt="7"/>
      <dgm:spPr/>
    </dgm:pt>
    <dgm:pt modelId="{E38B3D86-8345-4D34-9F2F-C64B65E4C1B9}" type="pres">
      <dgm:prSet presAssocID="{146CD7A0-A0F9-4D0A-96DF-A2FD34B2FAD2}" presName="horz1" presStyleCnt="0"/>
      <dgm:spPr/>
    </dgm:pt>
    <dgm:pt modelId="{600FDE14-B324-4D71-A962-49FB39CD8A40}" type="pres">
      <dgm:prSet presAssocID="{146CD7A0-A0F9-4D0A-96DF-A2FD34B2FAD2}" presName="tx1" presStyleLbl="revTx" presStyleIdx="2" presStyleCnt="7"/>
      <dgm:spPr/>
    </dgm:pt>
    <dgm:pt modelId="{A73A8E4D-03AA-4129-AE7E-2D7A2D493DD4}" type="pres">
      <dgm:prSet presAssocID="{146CD7A0-A0F9-4D0A-96DF-A2FD34B2FAD2}" presName="vert1" presStyleCnt="0"/>
      <dgm:spPr/>
    </dgm:pt>
    <dgm:pt modelId="{6F46061B-4F67-4C44-B02C-E576A9FEBC9C}" type="pres">
      <dgm:prSet presAssocID="{C84337BB-B804-4B41-86B9-41EFA23F152C}" presName="thickLine" presStyleLbl="alignNode1" presStyleIdx="3" presStyleCnt="7"/>
      <dgm:spPr/>
    </dgm:pt>
    <dgm:pt modelId="{A401446A-7B1B-4874-8FF4-2D0A1242C721}" type="pres">
      <dgm:prSet presAssocID="{C84337BB-B804-4B41-86B9-41EFA23F152C}" presName="horz1" presStyleCnt="0"/>
      <dgm:spPr/>
    </dgm:pt>
    <dgm:pt modelId="{188A19BD-C531-4B11-8195-696F7E0DE282}" type="pres">
      <dgm:prSet presAssocID="{C84337BB-B804-4B41-86B9-41EFA23F152C}" presName="tx1" presStyleLbl="revTx" presStyleIdx="3" presStyleCnt="7"/>
      <dgm:spPr/>
    </dgm:pt>
    <dgm:pt modelId="{927144D6-FBE3-43C0-B72C-E75409F216AE}" type="pres">
      <dgm:prSet presAssocID="{C84337BB-B804-4B41-86B9-41EFA23F152C}" presName="vert1" presStyleCnt="0"/>
      <dgm:spPr/>
    </dgm:pt>
    <dgm:pt modelId="{E93115F6-A1DF-48C6-94BE-A9E9B0809898}" type="pres">
      <dgm:prSet presAssocID="{666425D7-2C39-44F4-A9CF-D1FE3CD26D88}" presName="thickLine" presStyleLbl="alignNode1" presStyleIdx="4" presStyleCnt="7"/>
      <dgm:spPr/>
    </dgm:pt>
    <dgm:pt modelId="{6156523C-AA5D-447B-9E60-4C1DD79BE0DE}" type="pres">
      <dgm:prSet presAssocID="{666425D7-2C39-44F4-A9CF-D1FE3CD26D88}" presName="horz1" presStyleCnt="0"/>
      <dgm:spPr/>
    </dgm:pt>
    <dgm:pt modelId="{7ADEA7E3-7A71-44A5-8B44-2922F8300D2A}" type="pres">
      <dgm:prSet presAssocID="{666425D7-2C39-44F4-A9CF-D1FE3CD26D88}" presName="tx1" presStyleLbl="revTx" presStyleIdx="4" presStyleCnt="7"/>
      <dgm:spPr/>
    </dgm:pt>
    <dgm:pt modelId="{DAF3E90B-95A5-48ED-B511-25C194806C9C}" type="pres">
      <dgm:prSet presAssocID="{666425D7-2C39-44F4-A9CF-D1FE3CD26D88}" presName="vert1" presStyleCnt="0"/>
      <dgm:spPr/>
    </dgm:pt>
    <dgm:pt modelId="{DD73F411-F031-4C26-83FA-21C1028B05BF}" type="pres">
      <dgm:prSet presAssocID="{B8868F68-57EB-4CF2-884D-97674C7AB517}" presName="thickLine" presStyleLbl="alignNode1" presStyleIdx="5" presStyleCnt="7"/>
      <dgm:spPr/>
    </dgm:pt>
    <dgm:pt modelId="{11E4CA27-E122-438F-A17F-F46C2090A915}" type="pres">
      <dgm:prSet presAssocID="{B8868F68-57EB-4CF2-884D-97674C7AB517}" presName="horz1" presStyleCnt="0"/>
      <dgm:spPr/>
    </dgm:pt>
    <dgm:pt modelId="{72B86CAA-6A3D-43AF-B17C-1350F7CEA50D}" type="pres">
      <dgm:prSet presAssocID="{B8868F68-57EB-4CF2-884D-97674C7AB517}" presName="tx1" presStyleLbl="revTx" presStyleIdx="5" presStyleCnt="7"/>
      <dgm:spPr/>
    </dgm:pt>
    <dgm:pt modelId="{69DA249E-D6ED-449A-9C5F-8EB99258E353}" type="pres">
      <dgm:prSet presAssocID="{B8868F68-57EB-4CF2-884D-97674C7AB517}" presName="vert1" presStyleCnt="0"/>
      <dgm:spPr/>
    </dgm:pt>
    <dgm:pt modelId="{5AAAEC50-9524-473A-A002-1510ED551351}" type="pres">
      <dgm:prSet presAssocID="{2E6E0BA9-9C9A-4B85-BBB0-7BA6C2A8D255}" presName="thickLine" presStyleLbl="alignNode1" presStyleIdx="6" presStyleCnt="7"/>
      <dgm:spPr/>
    </dgm:pt>
    <dgm:pt modelId="{2186B8F3-A6E0-420F-8BF0-7CD9AF8B8046}" type="pres">
      <dgm:prSet presAssocID="{2E6E0BA9-9C9A-4B85-BBB0-7BA6C2A8D255}" presName="horz1" presStyleCnt="0"/>
      <dgm:spPr/>
    </dgm:pt>
    <dgm:pt modelId="{43E698CB-4F45-439A-92A0-063F8AA04C26}" type="pres">
      <dgm:prSet presAssocID="{2E6E0BA9-9C9A-4B85-BBB0-7BA6C2A8D255}" presName="tx1" presStyleLbl="revTx" presStyleIdx="6" presStyleCnt="7"/>
      <dgm:spPr/>
    </dgm:pt>
    <dgm:pt modelId="{4F19F3B6-48EC-4361-9DDA-2DCE8B592C2C}" type="pres">
      <dgm:prSet presAssocID="{2E6E0BA9-9C9A-4B85-BBB0-7BA6C2A8D255}" presName="vert1" presStyleCnt="0"/>
      <dgm:spPr/>
    </dgm:pt>
  </dgm:ptLst>
  <dgm:cxnLst>
    <dgm:cxn modelId="{F971311F-8B28-4EAA-9484-C12C607B01A9}" type="presOf" srcId="{632AFD52-0EB0-4A16-A7BF-8AD7BAF87628}" destId="{B4F3D756-AA84-4DCD-9530-A04CAF040603}" srcOrd="0" destOrd="0" presId="urn:microsoft.com/office/officeart/2008/layout/LinedList"/>
    <dgm:cxn modelId="{F292CB21-BC2F-4B6C-A071-4B9BA8FFBF58}" srcId="{632AFD52-0EB0-4A16-A7BF-8AD7BAF87628}" destId="{E75077E5-5441-4437-89CA-D0AD41D14288}" srcOrd="0" destOrd="0" parTransId="{2A6E0975-C78C-4F20-B0A2-C3BCD57C0C44}" sibTransId="{4ADB9FE1-3B55-4D92-901B-0796A543CD25}"/>
    <dgm:cxn modelId="{A2C7FF21-5723-4A76-89B0-84FB4E07F450}" type="presOf" srcId="{146CD7A0-A0F9-4D0A-96DF-A2FD34B2FAD2}" destId="{600FDE14-B324-4D71-A962-49FB39CD8A40}" srcOrd="0" destOrd="0" presId="urn:microsoft.com/office/officeart/2008/layout/LinedList"/>
    <dgm:cxn modelId="{C31E826A-B3B8-42DC-8E0A-41F2D676641E}" srcId="{632AFD52-0EB0-4A16-A7BF-8AD7BAF87628}" destId="{B8868F68-57EB-4CF2-884D-97674C7AB517}" srcOrd="5" destOrd="0" parTransId="{FB0258DB-BDEF-4990-816B-53C46999AE29}" sibTransId="{FE816645-88BB-48A8-977F-B38D43E09C4F}"/>
    <dgm:cxn modelId="{6BF93275-2750-4977-BC73-96648098FF2F}" type="presOf" srcId="{B8868F68-57EB-4CF2-884D-97674C7AB517}" destId="{72B86CAA-6A3D-43AF-B17C-1350F7CEA50D}" srcOrd="0" destOrd="0" presId="urn:microsoft.com/office/officeart/2008/layout/LinedList"/>
    <dgm:cxn modelId="{008DCB84-530C-4687-9616-857790860756}" srcId="{632AFD52-0EB0-4A16-A7BF-8AD7BAF87628}" destId="{666425D7-2C39-44F4-A9CF-D1FE3CD26D88}" srcOrd="4" destOrd="0" parTransId="{6D4ECA2F-C62A-4E84-A5D9-D051D3C351DF}" sibTransId="{61B4C010-E895-40D8-BE04-E03984FBABA6}"/>
    <dgm:cxn modelId="{9B86DA85-1E5B-4FC9-99E4-F34139F3DF69}" type="presOf" srcId="{C84337BB-B804-4B41-86B9-41EFA23F152C}" destId="{188A19BD-C531-4B11-8195-696F7E0DE282}" srcOrd="0" destOrd="0" presId="urn:microsoft.com/office/officeart/2008/layout/LinedList"/>
    <dgm:cxn modelId="{3E223986-2F87-42E2-AD1E-A979A973000C}" type="presOf" srcId="{7581C8EC-2960-4D4A-92E4-0A9EDDA2D41F}" destId="{1E7AC1D9-2C26-4B9F-B415-CD0671EF05F6}" srcOrd="0" destOrd="0" presId="urn:microsoft.com/office/officeart/2008/layout/LinedList"/>
    <dgm:cxn modelId="{14F9788A-7FDB-4CAC-B23A-AFC35A2F6EC9}" srcId="{632AFD52-0EB0-4A16-A7BF-8AD7BAF87628}" destId="{146CD7A0-A0F9-4D0A-96DF-A2FD34B2FAD2}" srcOrd="2" destOrd="0" parTransId="{B3736976-3BED-40F2-892A-EA5BF6162B0A}" sibTransId="{9D23CC43-AD12-4C3E-B509-915869760145}"/>
    <dgm:cxn modelId="{5FE8D9B8-339C-485A-88C9-38E0985EDFD6}" type="presOf" srcId="{E75077E5-5441-4437-89CA-D0AD41D14288}" destId="{66E0C6EB-02D2-48C5-81C1-5E7DE0BE63D9}" srcOrd="0" destOrd="0" presId="urn:microsoft.com/office/officeart/2008/layout/LinedList"/>
    <dgm:cxn modelId="{59B449C7-792D-464A-BB71-AD70228F9865}" srcId="{632AFD52-0EB0-4A16-A7BF-8AD7BAF87628}" destId="{C84337BB-B804-4B41-86B9-41EFA23F152C}" srcOrd="3" destOrd="0" parTransId="{3EF21B69-1EA7-4F0C-B64B-D5BE34B11845}" sibTransId="{9F3980E8-2CE5-41AD-B80E-C71B0D597D71}"/>
    <dgm:cxn modelId="{DBB7EFD4-DCC2-431A-B60A-33570C076FAD}" type="presOf" srcId="{666425D7-2C39-44F4-A9CF-D1FE3CD26D88}" destId="{7ADEA7E3-7A71-44A5-8B44-2922F8300D2A}" srcOrd="0" destOrd="0" presId="urn:microsoft.com/office/officeart/2008/layout/LinedList"/>
    <dgm:cxn modelId="{775824DF-855F-4E07-9680-EC02D23F267B}" srcId="{632AFD52-0EB0-4A16-A7BF-8AD7BAF87628}" destId="{2E6E0BA9-9C9A-4B85-BBB0-7BA6C2A8D255}" srcOrd="6" destOrd="0" parTransId="{88AF0E15-655C-42B5-9EF3-DD3DA587D67D}" sibTransId="{3DAC1452-7EFE-49A0-9DA4-854BA6B9117E}"/>
    <dgm:cxn modelId="{359AD5ED-CE09-4534-8BE2-D3642706A895}" srcId="{632AFD52-0EB0-4A16-A7BF-8AD7BAF87628}" destId="{7581C8EC-2960-4D4A-92E4-0A9EDDA2D41F}" srcOrd="1" destOrd="0" parTransId="{E8DD078F-0486-4325-8E66-721447CAB694}" sibTransId="{F07590FF-00CD-434A-92C6-64D15A9F90D6}"/>
    <dgm:cxn modelId="{3F01A9F7-D200-441F-BB32-B84344A292C0}" type="presOf" srcId="{2E6E0BA9-9C9A-4B85-BBB0-7BA6C2A8D255}" destId="{43E698CB-4F45-439A-92A0-063F8AA04C26}" srcOrd="0" destOrd="0" presId="urn:microsoft.com/office/officeart/2008/layout/LinedList"/>
    <dgm:cxn modelId="{C53949AC-3978-4838-BEC3-6A699BFF0107}" type="presParOf" srcId="{B4F3D756-AA84-4DCD-9530-A04CAF040603}" destId="{4F2F1C0C-630F-45F5-A254-89FFB348C2FE}" srcOrd="0" destOrd="0" presId="urn:microsoft.com/office/officeart/2008/layout/LinedList"/>
    <dgm:cxn modelId="{107C1EFD-571C-4ABB-8E3B-121DBA1EA82A}" type="presParOf" srcId="{B4F3D756-AA84-4DCD-9530-A04CAF040603}" destId="{0803B19D-4CD3-4E9E-8A5F-E1B7C8B88446}" srcOrd="1" destOrd="0" presId="urn:microsoft.com/office/officeart/2008/layout/LinedList"/>
    <dgm:cxn modelId="{7C63EBE9-0CB8-477B-893F-50C895CBB866}" type="presParOf" srcId="{0803B19D-4CD3-4E9E-8A5F-E1B7C8B88446}" destId="{66E0C6EB-02D2-48C5-81C1-5E7DE0BE63D9}" srcOrd="0" destOrd="0" presId="urn:microsoft.com/office/officeart/2008/layout/LinedList"/>
    <dgm:cxn modelId="{B1020E84-1846-4CA7-B072-2059F28E80DA}" type="presParOf" srcId="{0803B19D-4CD3-4E9E-8A5F-E1B7C8B88446}" destId="{2D362494-43E0-473B-82A5-E08D7D6AC82B}" srcOrd="1" destOrd="0" presId="urn:microsoft.com/office/officeart/2008/layout/LinedList"/>
    <dgm:cxn modelId="{A76F361E-1F19-4678-B422-651A528535DC}" type="presParOf" srcId="{B4F3D756-AA84-4DCD-9530-A04CAF040603}" destId="{045353AE-9C12-40AF-8F63-48589E7FB450}" srcOrd="2" destOrd="0" presId="urn:microsoft.com/office/officeart/2008/layout/LinedList"/>
    <dgm:cxn modelId="{F40506B4-7545-44CE-AB66-6200645D68D4}" type="presParOf" srcId="{B4F3D756-AA84-4DCD-9530-A04CAF040603}" destId="{D2F7676C-0178-4FEB-82AA-1634AD451754}" srcOrd="3" destOrd="0" presId="urn:microsoft.com/office/officeart/2008/layout/LinedList"/>
    <dgm:cxn modelId="{29328859-62FD-457C-8914-4B649396EE5E}" type="presParOf" srcId="{D2F7676C-0178-4FEB-82AA-1634AD451754}" destId="{1E7AC1D9-2C26-4B9F-B415-CD0671EF05F6}" srcOrd="0" destOrd="0" presId="urn:microsoft.com/office/officeart/2008/layout/LinedList"/>
    <dgm:cxn modelId="{D1C2B1A9-5BEA-44EF-B04C-1E152A791C48}" type="presParOf" srcId="{D2F7676C-0178-4FEB-82AA-1634AD451754}" destId="{999C4CF0-8B82-489D-8130-46C47668CB89}" srcOrd="1" destOrd="0" presId="urn:microsoft.com/office/officeart/2008/layout/LinedList"/>
    <dgm:cxn modelId="{BB234BDF-9407-48A7-8E73-3E97C52B1564}" type="presParOf" srcId="{B4F3D756-AA84-4DCD-9530-A04CAF040603}" destId="{FD1E1622-71FA-4536-9E58-FB4E9B10A62B}" srcOrd="4" destOrd="0" presId="urn:microsoft.com/office/officeart/2008/layout/LinedList"/>
    <dgm:cxn modelId="{2518DF5B-08B4-4425-A7C0-94D34B430285}" type="presParOf" srcId="{B4F3D756-AA84-4DCD-9530-A04CAF040603}" destId="{E38B3D86-8345-4D34-9F2F-C64B65E4C1B9}" srcOrd="5" destOrd="0" presId="urn:microsoft.com/office/officeart/2008/layout/LinedList"/>
    <dgm:cxn modelId="{3238BBA4-664F-4E44-B6FB-A4653667F308}" type="presParOf" srcId="{E38B3D86-8345-4D34-9F2F-C64B65E4C1B9}" destId="{600FDE14-B324-4D71-A962-49FB39CD8A40}" srcOrd="0" destOrd="0" presId="urn:microsoft.com/office/officeart/2008/layout/LinedList"/>
    <dgm:cxn modelId="{3ADA560A-4A53-4D09-A865-1AD6B1CF6FB0}" type="presParOf" srcId="{E38B3D86-8345-4D34-9F2F-C64B65E4C1B9}" destId="{A73A8E4D-03AA-4129-AE7E-2D7A2D493DD4}" srcOrd="1" destOrd="0" presId="urn:microsoft.com/office/officeart/2008/layout/LinedList"/>
    <dgm:cxn modelId="{A14EB77D-ED40-4F64-854A-82DC22AC9049}" type="presParOf" srcId="{B4F3D756-AA84-4DCD-9530-A04CAF040603}" destId="{6F46061B-4F67-4C44-B02C-E576A9FEBC9C}" srcOrd="6" destOrd="0" presId="urn:microsoft.com/office/officeart/2008/layout/LinedList"/>
    <dgm:cxn modelId="{80D195F3-FF56-4E75-8759-B2EA4BFAC551}" type="presParOf" srcId="{B4F3D756-AA84-4DCD-9530-A04CAF040603}" destId="{A401446A-7B1B-4874-8FF4-2D0A1242C721}" srcOrd="7" destOrd="0" presId="urn:microsoft.com/office/officeart/2008/layout/LinedList"/>
    <dgm:cxn modelId="{6D0B3900-BD86-4181-9659-610620C65C89}" type="presParOf" srcId="{A401446A-7B1B-4874-8FF4-2D0A1242C721}" destId="{188A19BD-C531-4B11-8195-696F7E0DE282}" srcOrd="0" destOrd="0" presId="urn:microsoft.com/office/officeart/2008/layout/LinedList"/>
    <dgm:cxn modelId="{31D053E4-4548-4D91-A118-3D8FB962F9F8}" type="presParOf" srcId="{A401446A-7B1B-4874-8FF4-2D0A1242C721}" destId="{927144D6-FBE3-43C0-B72C-E75409F216AE}" srcOrd="1" destOrd="0" presId="urn:microsoft.com/office/officeart/2008/layout/LinedList"/>
    <dgm:cxn modelId="{E0EEFF98-88B6-4177-9E8B-274674DC0753}" type="presParOf" srcId="{B4F3D756-AA84-4DCD-9530-A04CAF040603}" destId="{E93115F6-A1DF-48C6-94BE-A9E9B0809898}" srcOrd="8" destOrd="0" presId="urn:microsoft.com/office/officeart/2008/layout/LinedList"/>
    <dgm:cxn modelId="{BCEB398F-716D-4F4E-B68A-D21C6829F0E2}" type="presParOf" srcId="{B4F3D756-AA84-4DCD-9530-A04CAF040603}" destId="{6156523C-AA5D-447B-9E60-4C1DD79BE0DE}" srcOrd="9" destOrd="0" presId="urn:microsoft.com/office/officeart/2008/layout/LinedList"/>
    <dgm:cxn modelId="{6F6C4B2F-B1DD-45EA-923D-A5F5CBD20665}" type="presParOf" srcId="{6156523C-AA5D-447B-9E60-4C1DD79BE0DE}" destId="{7ADEA7E3-7A71-44A5-8B44-2922F8300D2A}" srcOrd="0" destOrd="0" presId="urn:microsoft.com/office/officeart/2008/layout/LinedList"/>
    <dgm:cxn modelId="{3C17313D-1070-4AB4-A5FD-407920B955BC}" type="presParOf" srcId="{6156523C-AA5D-447B-9E60-4C1DD79BE0DE}" destId="{DAF3E90B-95A5-48ED-B511-25C194806C9C}" srcOrd="1" destOrd="0" presId="urn:microsoft.com/office/officeart/2008/layout/LinedList"/>
    <dgm:cxn modelId="{53ECC7A3-FAEE-466F-B334-BB259D8BA673}" type="presParOf" srcId="{B4F3D756-AA84-4DCD-9530-A04CAF040603}" destId="{DD73F411-F031-4C26-83FA-21C1028B05BF}" srcOrd="10" destOrd="0" presId="urn:microsoft.com/office/officeart/2008/layout/LinedList"/>
    <dgm:cxn modelId="{67FBA1C5-B49A-452E-9855-B806976DE996}" type="presParOf" srcId="{B4F3D756-AA84-4DCD-9530-A04CAF040603}" destId="{11E4CA27-E122-438F-A17F-F46C2090A915}" srcOrd="11" destOrd="0" presId="urn:microsoft.com/office/officeart/2008/layout/LinedList"/>
    <dgm:cxn modelId="{8C96C195-558B-4996-A1DA-AEBCF53B5E44}" type="presParOf" srcId="{11E4CA27-E122-438F-A17F-F46C2090A915}" destId="{72B86CAA-6A3D-43AF-B17C-1350F7CEA50D}" srcOrd="0" destOrd="0" presId="urn:microsoft.com/office/officeart/2008/layout/LinedList"/>
    <dgm:cxn modelId="{CCB886B1-7CEC-46DF-8DBB-981CDB6CA03E}" type="presParOf" srcId="{11E4CA27-E122-438F-A17F-F46C2090A915}" destId="{69DA249E-D6ED-449A-9C5F-8EB99258E353}" srcOrd="1" destOrd="0" presId="urn:microsoft.com/office/officeart/2008/layout/LinedList"/>
    <dgm:cxn modelId="{63D7F3B9-5B93-49EB-976A-6D2739BB6D4F}" type="presParOf" srcId="{B4F3D756-AA84-4DCD-9530-A04CAF040603}" destId="{5AAAEC50-9524-473A-A002-1510ED551351}" srcOrd="12" destOrd="0" presId="urn:microsoft.com/office/officeart/2008/layout/LinedList"/>
    <dgm:cxn modelId="{996B54DF-EFB2-4E69-A63D-A9DD9FF37078}" type="presParOf" srcId="{B4F3D756-AA84-4DCD-9530-A04CAF040603}" destId="{2186B8F3-A6E0-420F-8BF0-7CD9AF8B8046}" srcOrd="13" destOrd="0" presId="urn:microsoft.com/office/officeart/2008/layout/LinedList"/>
    <dgm:cxn modelId="{E9D29E13-4AA8-42B9-8017-B8BA89D71CBE}" type="presParOf" srcId="{2186B8F3-A6E0-420F-8BF0-7CD9AF8B8046}" destId="{43E698CB-4F45-439A-92A0-063F8AA04C26}" srcOrd="0" destOrd="0" presId="urn:microsoft.com/office/officeart/2008/layout/LinedList"/>
    <dgm:cxn modelId="{B674B68E-B346-408A-9893-87EE884BFB42}" type="presParOf" srcId="{2186B8F3-A6E0-420F-8BF0-7CD9AF8B8046}" destId="{4F19F3B6-48EC-4361-9DDA-2DCE8B592C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34A1C0-651F-4DF1-99A3-8BDAB7365A62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D0A6B75-E589-4DCE-897B-22D8F8EBD075}">
      <dgm:prSet/>
      <dgm:spPr/>
      <dgm:t>
        <a:bodyPr/>
        <a:lstStyle/>
        <a:p>
          <a:r>
            <a:rPr lang="en-CA" b="1" u="sng"/>
            <a:t>Descriptive Analysis</a:t>
          </a:r>
          <a:endParaRPr lang="en-US"/>
        </a:p>
      </dgm:t>
    </dgm:pt>
    <dgm:pt modelId="{9D8C0B35-8C3B-4286-89DB-3B3A55233F6D}" type="parTrans" cxnId="{F1EC91D1-4069-4A34-9EDE-B70D2EA8502C}">
      <dgm:prSet/>
      <dgm:spPr/>
      <dgm:t>
        <a:bodyPr/>
        <a:lstStyle/>
        <a:p>
          <a:endParaRPr lang="en-US"/>
        </a:p>
      </dgm:t>
    </dgm:pt>
    <dgm:pt modelId="{8C9D851C-AE9D-4A74-965F-459A278C2E05}" type="sibTrans" cxnId="{F1EC91D1-4069-4A34-9EDE-B70D2EA8502C}">
      <dgm:prSet/>
      <dgm:spPr/>
      <dgm:t>
        <a:bodyPr/>
        <a:lstStyle/>
        <a:p>
          <a:endParaRPr lang="en-US"/>
        </a:p>
      </dgm:t>
    </dgm:pt>
    <dgm:pt modelId="{EEF2A110-B89A-4A1A-BDEB-99ED87FD52E9}">
      <dgm:prSet/>
      <dgm:spPr/>
      <dgm:t>
        <a:bodyPr/>
        <a:lstStyle/>
        <a:p>
          <a:r>
            <a:rPr lang="en-CA" dirty="0"/>
            <a:t>Extension of ETL(Export Transport Load) with the help of business questions for the better generalisation.</a:t>
          </a:r>
          <a:endParaRPr lang="en-US" dirty="0"/>
        </a:p>
      </dgm:t>
    </dgm:pt>
    <dgm:pt modelId="{C06A04EA-8811-45A1-89C3-2CA12962BD8C}" type="parTrans" cxnId="{53CDE78D-D7A2-44C2-A9CD-52C3DDD88422}">
      <dgm:prSet/>
      <dgm:spPr/>
      <dgm:t>
        <a:bodyPr/>
        <a:lstStyle/>
        <a:p>
          <a:endParaRPr lang="en-US"/>
        </a:p>
      </dgm:t>
    </dgm:pt>
    <dgm:pt modelId="{70CE28E2-D621-4E01-A68E-E3B681500B88}" type="sibTrans" cxnId="{53CDE78D-D7A2-44C2-A9CD-52C3DDD88422}">
      <dgm:prSet/>
      <dgm:spPr/>
      <dgm:t>
        <a:bodyPr/>
        <a:lstStyle/>
        <a:p>
          <a:endParaRPr lang="en-US"/>
        </a:p>
      </dgm:t>
    </dgm:pt>
    <dgm:pt modelId="{0F56BD92-887E-451B-AF6C-E32681559DFC}">
      <dgm:prSet/>
      <dgm:spPr/>
      <dgm:t>
        <a:bodyPr/>
        <a:lstStyle/>
        <a:p>
          <a:r>
            <a:rPr lang="en-CA" b="1" u="sng" dirty="0"/>
            <a:t>Data Visualisation</a:t>
          </a:r>
          <a:endParaRPr lang="en-US" dirty="0"/>
        </a:p>
      </dgm:t>
    </dgm:pt>
    <dgm:pt modelId="{B152D116-C762-4A56-8F54-5BD45484BAB4}" type="parTrans" cxnId="{8FFA6F1D-7DAC-44FC-B25D-BE65089B4743}">
      <dgm:prSet/>
      <dgm:spPr/>
      <dgm:t>
        <a:bodyPr/>
        <a:lstStyle/>
        <a:p>
          <a:endParaRPr lang="en-US"/>
        </a:p>
      </dgm:t>
    </dgm:pt>
    <dgm:pt modelId="{C57FA38B-523C-4360-A6BB-8FAA54E8D6BF}" type="sibTrans" cxnId="{8FFA6F1D-7DAC-44FC-B25D-BE65089B4743}">
      <dgm:prSet/>
      <dgm:spPr/>
      <dgm:t>
        <a:bodyPr/>
        <a:lstStyle/>
        <a:p>
          <a:endParaRPr lang="en-US"/>
        </a:p>
      </dgm:t>
    </dgm:pt>
    <dgm:pt modelId="{9BAEB628-FFA8-4801-ADB2-394CF3359AFE}">
      <dgm:prSet/>
      <dgm:spPr/>
      <dgm:t>
        <a:bodyPr/>
        <a:lstStyle/>
        <a:p>
          <a:r>
            <a:rPr lang="en-CA"/>
            <a:t>This is generation of plots and graphs from the derived various business questions and scenarios covered.</a:t>
          </a:r>
          <a:endParaRPr lang="en-US"/>
        </a:p>
      </dgm:t>
    </dgm:pt>
    <dgm:pt modelId="{5AF7D99B-BC96-4E0A-9085-E7C416770D02}" type="parTrans" cxnId="{27BD3D2E-D8EA-4E79-9C7A-D55C67773D20}">
      <dgm:prSet/>
      <dgm:spPr/>
      <dgm:t>
        <a:bodyPr/>
        <a:lstStyle/>
        <a:p>
          <a:endParaRPr lang="en-US"/>
        </a:p>
      </dgm:t>
    </dgm:pt>
    <dgm:pt modelId="{2BDC6DBD-0626-4A41-B2B5-4C2F13BE6454}" type="sibTrans" cxnId="{27BD3D2E-D8EA-4E79-9C7A-D55C67773D20}">
      <dgm:prSet/>
      <dgm:spPr/>
      <dgm:t>
        <a:bodyPr/>
        <a:lstStyle/>
        <a:p>
          <a:endParaRPr lang="en-US"/>
        </a:p>
      </dgm:t>
    </dgm:pt>
    <dgm:pt modelId="{281AA15C-C87C-4152-A72D-375DB95218A1}" type="pres">
      <dgm:prSet presAssocID="{0734A1C0-651F-4DF1-99A3-8BDAB7365A62}" presName="linear" presStyleCnt="0">
        <dgm:presLayoutVars>
          <dgm:animLvl val="lvl"/>
          <dgm:resizeHandles val="exact"/>
        </dgm:presLayoutVars>
      </dgm:prSet>
      <dgm:spPr/>
    </dgm:pt>
    <dgm:pt modelId="{AD162794-49D3-4096-B58D-5FD957EE9C2B}" type="pres">
      <dgm:prSet presAssocID="{CD0A6B75-E589-4DCE-897B-22D8F8EBD07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15BEF92-FC5C-48B6-B1F7-452DEE397119}" type="pres">
      <dgm:prSet presAssocID="{8C9D851C-AE9D-4A74-965F-459A278C2E05}" presName="spacer" presStyleCnt="0"/>
      <dgm:spPr/>
    </dgm:pt>
    <dgm:pt modelId="{966598CC-10E8-46F4-91D3-CFF3BDFE8D60}" type="pres">
      <dgm:prSet presAssocID="{EEF2A110-B89A-4A1A-BDEB-99ED87FD52E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06B85E5-F5FD-4BAF-BC84-92A7F45586BF}" type="pres">
      <dgm:prSet presAssocID="{70CE28E2-D621-4E01-A68E-E3B681500B88}" presName="spacer" presStyleCnt="0"/>
      <dgm:spPr/>
    </dgm:pt>
    <dgm:pt modelId="{7E2882AD-5A9B-4EDA-A1A1-2DB53784B9A7}" type="pres">
      <dgm:prSet presAssocID="{0F56BD92-887E-451B-AF6C-E32681559DF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26B6D2E-8CF8-4991-90F8-B56593963DE7}" type="pres">
      <dgm:prSet presAssocID="{C57FA38B-523C-4360-A6BB-8FAA54E8D6BF}" presName="spacer" presStyleCnt="0"/>
      <dgm:spPr/>
    </dgm:pt>
    <dgm:pt modelId="{B7C42F6E-7104-4F95-8384-F29601A6C992}" type="pres">
      <dgm:prSet presAssocID="{9BAEB628-FFA8-4801-ADB2-394CF3359AF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FFA6F1D-7DAC-44FC-B25D-BE65089B4743}" srcId="{0734A1C0-651F-4DF1-99A3-8BDAB7365A62}" destId="{0F56BD92-887E-451B-AF6C-E32681559DFC}" srcOrd="2" destOrd="0" parTransId="{B152D116-C762-4A56-8F54-5BD45484BAB4}" sibTransId="{C57FA38B-523C-4360-A6BB-8FAA54E8D6BF}"/>
    <dgm:cxn modelId="{72F34F24-4F40-44E6-A667-5DC80BD2CA68}" type="presOf" srcId="{9BAEB628-FFA8-4801-ADB2-394CF3359AFE}" destId="{B7C42F6E-7104-4F95-8384-F29601A6C992}" srcOrd="0" destOrd="0" presId="urn:microsoft.com/office/officeart/2005/8/layout/vList2"/>
    <dgm:cxn modelId="{27BD3D2E-D8EA-4E79-9C7A-D55C67773D20}" srcId="{0734A1C0-651F-4DF1-99A3-8BDAB7365A62}" destId="{9BAEB628-FFA8-4801-ADB2-394CF3359AFE}" srcOrd="3" destOrd="0" parTransId="{5AF7D99B-BC96-4E0A-9085-E7C416770D02}" sibTransId="{2BDC6DBD-0626-4A41-B2B5-4C2F13BE6454}"/>
    <dgm:cxn modelId="{0A71FC52-FBAA-4346-AD45-5809C263A6D8}" type="presOf" srcId="{0734A1C0-651F-4DF1-99A3-8BDAB7365A62}" destId="{281AA15C-C87C-4152-A72D-375DB95218A1}" srcOrd="0" destOrd="0" presId="urn:microsoft.com/office/officeart/2005/8/layout/vList2"/>
    <dgm:cxn modelId="{53CDE78D-D7A2-44C2-A9CD-52C3DDD88422}" srcId="{0734A1C0-651F-4DF1-99A3-8BDAB7365A62}" destId="{EEF2A110-B89A-4A1A-BDEB-99ED87FD52E9}" srcOrd="1" destOrd="0" parTransId="{C06A04EA-8811-45A1-89C3-2CA12962BD8C}" sibTransId="{70CE28E2-D621-4E01-A68E-E3B681500B88}"/>
    <dgm:cxn modelId="{230D42A3-EB3F-4653-87DD-4924E5E27C8C}" type="presOf" srcId="{0F56BD92-887E-451B-AF6C-E32681559DFC}" destId="{7E2882AD-5A9B-4EDA-A1A1-2DB53784B9A7}" srcOrd="0" destOrd="0" presId="urn:microsoft.com/office/officeart/2005/8/layout/vList2"/>
    <dgm:cxn modelId="{F1EC91D1-4069-4A34-9EDE-B70D2EA8502C}" srcId="{0734A1C0-651F-4DF1-99A3-8BDAB7365A62}" destId="{CD0A6B75-E589-4DCE-897B-22D8F8EBD075}" srcOrd="0" destOrd="0" parTransId="{9D8C0B35-8C3B-4286-89DB-3B3A55233F6D}" sibTransId="{8C9D851C-AE9D-4A74-965F-459A278C2E05}"/>
    <dgm:cxn modelId="{82EE9AD4-C4D0-4E35-8E03-FB0372BE68D2}" type="presOf" srcId="{EEF2A110-B89A-4A1A-BDEB-99ED87FD52E9}" destId="{966598CC-10E8-46F4-91D3-CFF3BDFE8D60}" srcOrd="0" destOrd="0" presId="urn:microsoft.com/office/officeart/2005/8/layout/vList2"/>
    <dgm:cxn modelId="{51C304F7-B513-4A35-917C-819923916FE7}" type="presOf" srcId="{CD0A6B75-E589-4DCE-897B-22D8F8EBD075}" destId="{AD162794-49D3-4096-B58D-5FD957EE9C2B}" srcOrd="0" destOrd="0" presId="urn:microsoft.com/office/officeart/2005/8/layout/vList2"/>
    <dgm:cxn modelId="{2BA3BB06-3044-45A9-B9F6-A76FD21BC215}" type="presParOf" srcId="{281AA15C-C87C-4152-A72D-375DB95218A1}" destId="{AD162794-49D3-4096-B58D-5FD957EE9C2B}" srcOrd="0" destOrd="0" presId="urn:microsoft.com/office/officeart/2005/8/layout/vList2"/>
    <dgm:cxn modelId="{DA507DC3-1461-49C9-9540-8F4144AE2DEE}" type="presParOf" srcId="{281AA15C-C87C-4152-A72D-375DB95218A1}" destId="{D15BEF92-FC5C-48B6-B1F7-452DEE397119}" srcOrd="1" destOrd="0" presId="urn:microsoft.com/office/officeart/2005/8/layout/vList2"/>
    <dgm:cxn modelId="{D486F6C3-26EC-45CA-B528-B6A7AE3D028D}" type="presParOf" srcId="{281AA15C-C87C-4152-A72D-375DB95218A1}" destId="{966598CC-10E8-46F4-91D3-CFF3BDFE8D60}" srcOrd="2" destOrd="0" presId="urn:microsoft.com/office/officeart/2005/8/layout/vList2"/>
    <dgm:cxn modelId="{9055B656-FEAF-4A64-86C1-6CF762FD5299}" type="presParOf" srcId="{281AA15C-C87C-4152-A72D-375DB95218A1}" destId="{E06B85E5-F5FD-4BAF-BC84-92A7F45586BF}" srcOrd="3" destOrd="0" presId="urn:microsoft.com/office/officeart/2005/8/layout/vList2"/>
    <dgm:cxn modelId="{84B2E909-FC06-4315-978E-EF973D7C320D}" type="presParOf" srcId="{281AA15C-C87C-4152-A72D-375DB95218A1}" destId="{7E2882AD-5A9B-4EDA-A1A1-2DB53784B9A7}" srcOrd="4" destOrd="0" presId="urn:microsoft.com/office/officeart/2005/8/layout/vList2"/>
    <dgm:cxn modelId="{3923A00B-6EC7-4D7E-B11C-9FA3C4DCD639}" type="presParOf" srcId="{281AA15C-C87C-4152-A72D-375DB95218A1}" destId="{626B6D2E-8CF8-4991-90F8-B56593963DE7}" srcOrd="5" destOrd="0" presId="urn:microsoft.com/office/officeart/2005/8/layout/vList2"/>
    <dgm:cxn modelId="{59520B4D-E9E7-4B75-973E-66F30E72FD00}" type="presParOf" srcId="{281AA15C-C87C-4152-A72D-375DB95218A1}" destId="{B7C42F6E-7104-4F95-8384-F29601A6C99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C0ADDB-4DF4-4591-B059-4FD60903D63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5C6D377-9FC2-4306-AD35-165EC89160C6}">
      <dgm:prSet/>
      <dgm:spPr/>
      <dgm:t>
        <a:bodyPr/>
        <a:lstStyle/>
        <a:p>
          <a:r>
            <a:rPr lang="en-US"/>
            <a:t>Does my data seem to make sense?</a:t>
          </a:r>
        </a:p>
      </dgm:t>
    </dgm:pt>
    <dgm:pt modelId="{9C62E9AE-62C0-457B-AF5D-C7DDBB041097}" type="parTrans" cxnId="{9B188404-B3D1-4426-9305-12107502FD6A}">
      <dgm:prSet/>
      <dgm:spPr/>
      <dgm:t>
        <a:bodyPr/>
        <a:lstStyle/>
        <a:p>
          <a:endParaRPr lang="en-US"/>
        </a:p>
      </dgm:t>
    </dgm:pt>
    <dgm:pt modelId="{E87183F4-8A76-4AF4-BD05-AE13CC33F3DB}" type="sibTrans" cxnId="{9B188404-B3D1-4426-9305-12107502FD6A}">
      <dgm:prSet/>
      <dgm:spPr/>
      <dgm:t>
        <a:bodyPr/>
        <a:lstStyle/>
        <a:p>
          <a:endParaRPr lang="en-US"/>
        </a:p>
      </dgm:t>
    </dgm:pt>
    <dgm:pt modelId="{1F447522-9DDA-4252-A0EB-6F6F149652F6}">
      <dgm:prSet/>
      <dgm:spPr/>
      <dgm:t>
        <a:bodyPr/>
        <a:lstStyle/>
        <a:p>
          <a:r>
            <a:rPr lang="en-US"/>
            <a:t>Are there any duplicates, and if so, is that okay?</a:t>
          </a:r>
        </a:p>
      </dgm:t>
    </dgm:pt>
    <dgm:pt modelId="{E8C8CCF7-B11E-4B31-8CCC-41A902A2B4E4}" type="parTrans" cxnId="{B5B9138B-72C6-41BF-B9AB-6117E76DBB7E}">
      <dgm:prSet/>
      <dgm:spPr/>
      <dgm:t>
        <a:bodyPr/>
        <a:lstStyle/>
        <a:p>
          <a:endParaRPr lang="en-US"/>
        </a:p>
      </dgm:t>
    </dgm:pt>
    <dgm:pt modelId="{BEA7E9E9-AC9C-445C-97AE-0A726A7D5D30}" type="sibTrans" cxnId="{B5B9138B-72C6-41BF-B9AB-6117E76DBB7E}">
      <dgm:prSet/>
      <dgm:spPr/>
      <dgm:t>
        <a:bodyPr/>
        <a:lstStyle/>
        <a:p>
          <a:endParaRPr lang="en-US"/>
        </a:p>
      </dgm:t>
    </dgm:pt>
    <dgm:pt modelId="{7B112587-516A-4AA9-BDB3-3B64D587EB96}">
      <dgm:prSet/>
      <dgm:spPr/>
      <dgm:t>
        <a:bodyPr/>
        <a:lstStyle/>
        <a:p>
          <a:r>
            <a:rPr lang="en-US"/>
            <a:t>Does numerical data add up and make sense?</a:t>
          </a:r>
        </a:p>
      </dgm:t>
    </dgm:pt>
    <dgm:pt modelId="{2D8A4DA9-AE82-4D52-B109-819EDE67B5AB}" type="parTrans" cxnId="{AEBC1EDA-F758-4080-8F2D-B4B7A9C7AE44}">
      <dgm:prSet/>
      <dgm:spPr/>
      <dgm:t>
        <a:bodyPr/>
        <a:lstStyle/>
        <a:p>
          <a:endParaRPr lang="en-US"/>
        </a:p>
      </dgm:t>
    </dgm:pt>
    <dgm:pt modelId="{0C0A9CF5-BB70-4D08-A838-B2F258EEAC41}" type="sibTrans" cxnId="{AEBC1EDA-F758-4080-8F2D-B4B7A9C7AE44}">
      <dgm:prSet/>
      <dgm:spPr/>
      <dgm:t>
        <a:bodyPr/>
        <a:lstStyle/>
        <a:p>
          <a:endParaRPr lang="en-US"/>
        </a:p>
      </dgm:t>
    </dgm:pt>
    <dgm:pt modelId="{67C58562-67D1-49D1-BDB5-A4E0B94F7F71}">
      <dgm:prSet/>
      <dgm:spPr/>
      <dgm:t>
        <a:bodyPr/>
        <a:lstStyle/>
        <a:p>
          <a:r>
            <a:rPr lang="en-US"/>
            <a:t>Are there spelling errors or numbers where there shouldn’t be?</a:t>
          </a:r>
        </a:p>
      </dgm:t>
    </dgm:pt>
    <dgm:pt modelId="{EBF173EA-7D09-45AD-89A4-FD765EE680A5}" type="parTrans" cxnId="{4163BE0E-ECBF-4706-A718-168ED972A328}">
      <dgm:prSet/>
      <dgm:spPr/>
      <dgm:t>
        <a:bodyPr/>
        <a:lstStyle/>
        <a:p>
          <a:endParaRPr lang="en-US"/>
        </a:p>
      </dgm:t>
    </dgm:pt>
    <dgm:pt modelId="{67FF3D8E-4828-4363-86A2-536618AE5CB9}" type="sibTrans" cxnId="{4163BE0E-ECBF-4706-A718-168ED972A328}">
      <dgm:prSet/>
      <dgm:spPr/>
      <dgm:t>
        <a:bodyPr/>
        <a:lstStyle/>
        <a:p>
          <a:endParaRPr lang="en-US"/>
        </a:p>
      </dgm:t>
    </dgm:pt>
    <dgm:pt modelId="{7FA00BD6-A580-4C50-9F9D-9FFBCDBA6278}" type="pres">
      <dgm:prSet presAssocID="{E1C0ADDB-4DF4-4591-B059-4FD60903D63E}" presName="vert0" presStyleCnt="0">
        <dgm:presLayoutVars>
          <dgm:dir/>
          <dgm:animOne val="branch"/>
          <dgm:animLvl val="lvl"/>
        </dgm:presLayoutVars>
      </dgm:prSet>
      <dgm:spPr/>
    </dgm:pt>
    <dgm:pt modelId="{5DFEE88B-53C6-4BC0-BB0D-61BCFE391680}" type="pres">
      <dgm:prSet presAssocID="{B5C6D377-9FC2-4306-AD35-165EC89160C6}" presName="thickLine" presStyleLbl="alignNode1" presStyleIdx="0" presStyleCnt="4"/>
      <dgm:spPr/>
    </dgm:pt>
    <dgm:pt modelId="{AF74FB39-21D7-451D-B9F4-1453E3FCFB9A}" type="pres">
      <dgm:prSet presAssocID="{B5C6D377-9FC2-4306-AD35-165EC89160C6}" presName="horz1" presStyleCnt="0"/>
      <dgm:spPr/>
    </dgm:pt>
    <dgm:pt modelId="{3596A7BC-06E9-4F87-B27B-EBB2609C1B1E}" type="pres">
      <dgm:prSet presAssocID="{B5C6D377-9FC2-4306-AD35-165EC89160C6}" presName="tx1" presStyleLbl="revTx" presStyleIdx="0" presStyleCnt="4"/>
      <dgm:spPr/>
    </dgm:pt>
    <dgm:pt modelId="{C1A4AD2F-C53C-4BED-B74E-01C249A2C400}" type="pres">
      <dgm:prSet presAssocID="{B5C6D377-9FC2-4306-AD35-165EC89160C6}" presName="vert1" presStyleCnt="0"/>
      <dgm:spPr/>
    </dgm:pt>
    <dgm:pt modelId="{13DAACD9-0D21-4B19-BC30-2CAFB7928FE0}" type="pres">
      <dgm:prSet presAssocID="{1F447522-9DDA-4252-A0EB-6F6F149652F6}" presName="thickLine" presStyleLbl="alignNode1" presStyleIdx="1" presStyleCnt="4"/>
      <dgm:spPr/>
    </dgm:pt>
    <dgm:pt modelId="{60A0E3BE-D71B-487A-8101-B94B48270A1A}" type="pres">
      <dgm:prSet presAssocID="{1F447522-9DDA-4252-A0EB-6F6F149652F6}" presName="horz1" presStyleCnt="0"/>
      <dgm:spPr/>
    </dgm:pt>
    <dgm:pt modelId="{F92E02A4-1AFB-4D69-983E-4520EE8CF865}" type="pres">
      <dgm:prSet presAssocID="{1F447522-9DDA-4252-A0EB-6F6F149652F6}" presName="tx1" presStyleLbl="revTx" presStyleIdx="1" presStyleCnt="4"/>
      <dgm:spPr/>
    </dgm:pt>
    <dgm:pt modelId="{920B21D3-A5C4-4F2A-951C-66813A49A330}" type="pres">
      <dgm:prSet presAssocID="{1F447522-9DDA-4252-A0EB-6F6F149652F6}" presName="vert1" presStyleCnt="0"/>
      <dgm:spPr/>
    </dgm:pt>
    <dgm:pt modelId="{8F57B85C-9F37-4A92-9DA8-DC53700F5BD8}" type="pres">
      <dgm:prSet presAssocID="{7B112587-516A-4AA9-BDB3-3B64D587EB96}" presName="thickLine" presStyleLbl="alignNode1" presStyleIdx="2" presStyleCnt="4"/>
      <dgm:spPr/>
    </dgm:pt>
    <dgm:pt modelId="{1BD2D87A-2FB6-46D1-86DB-E578AAA31C0F}" type="pres">
      <dgm:prSet presAssocID="{7B112587-516A-4AA9-BDB3-3B64D587EB96}" presName="horz1" presStyleCnt="0"/>
      <dgm:spPr/>
    </dgm:pt>
    <dgm:pt modelId="{FE608DC8-5C35-4EBB-81E0-EE1BF77E8EEC}" type="pres">
      <dgm:prSet presAssocID="{7B112587-516A-4AA9-BDB3-3B64D587EB96}" presName="tx1" presStyleLbl="revTx" presStyleIdx="2" presStyleCnt="4"/>
      <dgm:spPr/>
    </dgm:pt>
    <dgm:pt modelId="{C87C99F5-5FA9-498A-AD8B-93468B924708}" type="pres">
      <dgm:prSet presAssocID="{7B112587-516A-4AA9-BDB3-3B64D587EB96}" presName="vert1" presStyleCnt="0"/>
      <dgm:spPr/>
    </dgm:pt>
    <dgm:pt modelId="{D8B40C0C-08E5-4C63-B9AE-B6C893BCEB2B}" type="pres">
      <dgm:prSet presAssocID="{67C58562-67D1-49D1-BDB5-A4E0B94F7F71}" presName="thickLine" presStyleLbl="alignNode1" presStyleIdx="3" presStyleCnt="4"/>
      <dgm:spPr/>
    </dgm:pt>
    <dgm:pt modelId="{DD1BAA8E-1EE3-48BB-8EC5-B83A38D2E966}" type="pres">
      <dgm:prSet presAssocID="{67C58562-67D1-49D1-BDB5-A4E0B94F7F71}" presName="horz1" presStyleCnt="0"/>
      <dgm:spPr/>
    </dgm:pt>
    <dgm:pt modelId="{55DADA39-D040-4B80-9456-6D8F197C8030}" type="pres">
      <dgm:prSet presAssocID="{67C58562-67D1-49D1-BDB5-A4E0B94F7F71}" presName="tx1" presStyleLbl="revTx" presStyleIdx="3" presStyleCnt="4"/>
      <dgm:spPr/>
    </dgm:pt>
    <dgm:pt modelId="{DA54B7C7-D9F6-48F5-8CF3-C0C80FA4C4C4}" type="pres">
      <dgm:prSet presAssocID="{67C58562-67D1-49D1-BDB5-A4E0B94F7F71}" presName="vert1" presStyleCnt="0"/>
      <dgm:spPr/>
    </dgm:pt>
  </dgm:ptLst>
  <dgm:cxnLst>
    <dgm:cxn modelId="{9B188404-B3D1-4426-9305-12107502FD6A}" srcId="{E1C0ADDB-4DF4-4591-B059-4FD60903D63E}" destId="{B5C6D377-9FC2-4306-AD35-165EC89160C6}" srcOrd="0" destOrd="0" parTransId="{9C62E9AE-62C0-457B-AF5D-C7DDBB041097}" sibTransId="{E87183F4-8A76-4AF4-BD05-AE13CC33F3DB}"/>
    <dgm:cxn modelId="{4163BE0E-ECBF-4706-A718-168ED972A328}" srcId="{E1C0ADDB-4DF4-4591-B059-4FD60903D63E}" destId="{67C58562-67D1-49D1-BDB5-A4E0B94F7F71}" srcOrd="3" destOrd="0" parTransId="{EBF173EA-7D09-45AD-89A4-FD765EE680A5}" sibTransId="{67FF3D8E-4828-4363-86A2-536618AE5CB9}"/>
    <dgm:cxn modelId="{B3613D1F-FD44-4A8D-B776-8F0F2B628C38}" type="presOf" srcId="{67C58562-67D1-49D1-BDB5-A4E0B94F7F71}" destId="{55DADA39-D040-4B80-9456-6D8F197C8030}" srcOrd="0" destOrd="0" presId="urn:microsoft.com/office/officeart/2008/layout/LinedList"/>
    <dgm:cxn modelId="{B09B244B-9A74-4830-9380-C5B768BA0002}" type="presOf" srcId="{E1C0ADDB-4DF4-4591-B059-4FD60903D63E}" destId="{7FA00BD6-A580-4C50-9F9D-9FFBCDBA6278}" srcOrd="0" destOrd="0" presId="urn:microsoft.com/office/officeart/2008/layout/LinedList"/>
    <dgm:cxn modelId="{522BE481-B4D9-4711-BC44-98CD7FF3F334}" type="presOf" srcId="{B5C6D377-9FC2-4306-AD35-165EC89160C6}" destId="{3596A7BC-06E9-4F87-B27B-EBB2609C1B1E}" srcOrd="0" destOrd="0" presId="urn:microsoft.com/office/officeart/2008/layout/LinedList"/>
    <dgm:cxn modelId="{B5B9138B-72C6-41BF-B9AB-6117E76DBB7E}" srcId="{E1C0ADDB-4DF4-4591-B059-4FD60903D63E}" destId="{1F447522-9DDA-4252-A0EB-6F6F149652F6}" srcOrd="1" destOrd="0" parTransId="{E8C8CCF7-B11E-4B31-8CCC-41A902A2B4E4}" sibTransId="{BEA7E9E9-AC9C-445C-97AE-0A726A7D5D30}"/>
    <dgm:cxn modelId="{FB7C24D1-3CEF-469D-8ED3-1DF06A7405C8}" type="presOf" srcId="{7B112587-516A-4AA9-BDB3-3B64D587EB96}" destId="{FE608DC8-5C35-4EBB-81E0-EE1BF77E8EEC}" srcOrd="0" destOrd="0" presId="urn:microsoft.com/office/officeart/2008/layout/LinedList"/>
    <dgm:cxn modelId="{AEBC1EDA-F758-4080-8F2D-B4B7A9C7AE44}" srcId="{E1C0ADDB-4DF4-4591-B059-4FD60903D63E}" destId="{7B112587-516A-4AA9-BDB3-3B64D587EB96}" srcOrd="2" destOrd="0" parTransId="{2D8A4DA9-AE82-4D52-B109-819EDE67B5AB}" sibTransId="{0C0A9CF5-BB70-4D08-A838-B2F258EEAC41}"/>
    <dgm:cxn modelId="{E93C1DF5-0AB6-4F58-B8A1-62A1F6D33811}" type="presOf" srcId="{1F447522-9DDA-4252-A0EB-6F6F149652F6}" destId="{F92E02A4-1AFB-4D69-983E-4520EE8CF865}" srcOrd="0" destOrd="0" presId="urn:microsoft.com/office/officeart/2008/layout/LinedList"/>
    <dgm:cxn modelId="{E43D3565-763E-4426-80A6-F67AC33AF25A}" type="presParOf" srcId="{7FA00BD6-A580-4C50-9F9D-9FFBCDBA6278}" destId="{5DFEE88B-53C6-4BC0-BB0D-61BCFE391680}" srcOrd="0" destOrd="0" presId="urn:microsoft.com/office/officeart/2008/layout/LinedList"/>
    <dgm:cxn modelId="{36DCBAA1-1355-42FF-BD3D-666AF953FF04}" type="presParOf" srcId="{7FA00BD6-A580-4C50-9F9D-9FFBCDBA6278}" destId="{AF74FB39-21D7-451D-B9F4-1453E3FCFB9A}" srcOrd="1" destOrd="0" presId="urn:microsoft.com/office/officeart/2008/layout/LinedList"/>
    <dgm:cxn modelId="{A962B397-18EA-48BB-A3F5-B136415ECAE3}" type="presParOf" srcId="{AF74FB39-21D7-451D-B9F4-1453E3FCFB9A}" destId="{3596A7BC-06E9-4F87-B27B-EBB2609C1B1E}" srcOrd="0" destOrd="0" presId="urn:microsoft.com/office/officeart/2008/layout/LinedList"/>
    <dgm:cxn modelId="{3E4C1642-2DA9-413C-AB80-72F747B95B3C}" type="presParOf" srcId="{AF74FB39-21D7-451D-B9F4-1453E3FCFB9A}" destId="{C1A4AD2F-C53C-4BED-B74E-01C249A2C400}" srcOrd="1" destOrd="0" presId="urn:microsoft.com/office/officeart/2008/layout/LinedList"/>
    <dgm:cxn modelId="{7DA37724-2212-4D30-8078-EE1468364CDF}" type="presParOf" srcId="{7FA00BD6-A580-4C50-9F9D-9FFBCDBA6278}" destId="{13DAACD9-0D21-4B19-BC30-2CAFB7928FE0}" srcOrd="2" destOrd="0" presId="urn:microsoft.com/office/officeart/2008/layout/LinedList"/>
    <dgm:cxn modelId="{D7B3B2A8-7C32-4FF1-A714-DA704B8A7AF3}" type="presParOf" srcId="{7FA00BD6-A580-4C50-9F9D-9FFBCDBA6278}" destId="{60A0E3BE-D71B-487A-8101-B94B48270A1A}" srcOrd="3" destOrd="0" presId="urn:microsoft.com/office/officeart/2008/layout/LinedList"/>
    <dgm:cxn modelId="{A6243B80-7F5B-4B59-AA92-402DBA5467CE}" type="presParOf" srcId="{60A0E3BE-D71B-487A-8101-B94B48270A1A}" destId="{F92E02A4-1AFB-4D69-983E-4520EE8CF865}" srcOrd="0" destOrd="0" presId="urn:microsoft.com/office/officeart/2008/layout/LinedList"/>
    <dgm:cxn modelId="{87221855-EF6E-41B9-B932-1C26086D1622}" type="presParOf" srcId="{60A0E3BE-D71B-487A-8101-B94B48270A1A}" destId="{920B21D3-A5C4-4F2A-951C-66813A49A330}" srcOrd="1" destOrd="0" presId="urn:microsoft.com/office/officeart/2008/layout/LinedList"/>
    <dgm:cxn modelId="{86D18F3A-C392-4BB5-92CF-B4ABDB504C1A}" type="presParOf" srcId="{7FA00BD6-A580-4C50-9F9D-9FFBCDBA6278}" destId="{8F57B85C-9F37-4A92-9DA8-DC53700F5BD8}" srcOrd="4" destOrd="0" presId="urn:microsoft.com/office/officeart/2008/layout/LinedList"/>
    <dgm:cxn modelId="{063492F2-9C11-4343-980D-8464F06871D7}" type="presParOf" srcId="{7FA00BD6-A580-4C50-9F9D-9FFBCDBA6278}" destId="{1BD2D87A-2FB6-46D1-86DB-E578AAA31C0F}" srcOrd="5" destOrd="0" presId="urn:microsoft.com/office/officeart/2008/layout/LinedList"/>
    <dgm:cxn modelId="{EBF32C0E-A360-4356-987D-EA467FDA4FC4}" type="presParOf" srcId="{1BD2D87A-2FB6-46D1-86DB-E578AAA31C0F}" destId="{FE608DC8-5C35-4EBB-81E0-EE1BF77E8EEC}" srcOrd="0" destOrd="0" presId="urn:microsoft.com/office/officeart/2008/layout/LinedList"/>
    <dgm:cxn modelId="{3CC11711-83D6-4CC6-BAED-6B8C70CA90A3}" type="presParOf" srcId="{1BD2D87A-2FB6-46D1-86DB-E578AAA31C0F}" destId="{C87C99F5-5FA9-498A-AD8B-93468B924708}" srcOrd="1" destOrd="0" presId="urn:microsoft.com/office/officeart/2008/layout/LinedList"/>
    <dgm:cxn modelId="{09CEE83B-7E94-4CC2-AEA4-DEA626BDC8E5}" type="presParOf" srcId="{7FA00BD6-A580-4C50-9F9D-9FFBCDBA6278}" destId="{D8B40C0C-08E5-4C63-B9AE-B6C893BCEB2B}" srcOrd="6" destOrd="0" presId="urn:microsoft.com/office/officeart/2008/layout/LinedList"/>
    <dgm:cxn modelId="{41E532C1-64D2-43F8-832B-15EC94413081}" type="presParOf" srcId="{7FA00BD6-A580-4C50-9F9D-9FFBCDBA6278}" destId="{DD1BAA8E-1EE3-48BB-8EC5-B83A38D2E966}" srcOrd="7" destOrd="0" presId="urn:microsoft.com/office/officeart/2008/layout/LinedList"/>
    <dgm:cxn modelId="{11EF57C1-5BFD-4BF2-A4C7-D28CA1301792}" type="presParOf" srcId="{DD1BAA8E-1EE3-48BB-8EC5-B83A38D2E966}" destId="{55DADA39-D040-4B80-9456-6D8F197C8030}" srcOrd="0" destOrd="0" presId="urn:microsoft.com/office/officeart/2008/layout/LinedList"/>
    <dgm:cxn modelId="{AB1F5944-CE14-4912-BD26-D4C70AB9BADD}" type="presParOf" srcId="{DD1BAA8E-1EE3-48BB-8EC5-B83A38D2E966}" destId="{DA54B7C7-D9F6-48F5-8CF3-C0C80FA4C4C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F1C0C-630F-45F5-A254-89FFB348C2FE}">
      <dsp:nvSpPr>
        <dsp:cNvPr id="0" name=""/>
        <dsp:cNvSpPr/>
      </dsp:nvSpPr>
      <dsp:spPr>
        <a:xfrm>
          <a:off x="0" y="689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E0C6EB-02D2-48C5-81C1-5E7DE0BE63D9}">
      <dsp:nvSpPr>
        <dsp:cNvPr id="0" name=""/>
        <dsp:cNvSpPr/>
      </dsp:nvSpPr>
      <dsp:spPr>
        <a:xfrm>
          <a:off x="0" y="689"/>
          <a:ext cx="6797675" cy="80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b="1" u="sng" kern="1200"/>
            <a:t>Data Analysis</a:t>
          </a:r>
          <a:endParaRPr lang="en-US" sz="2100" kern="1200"/>
        </a:p>
      </dsp:txBody>
      <dsp:txXfrm>
        <a:off x="0" y="689"/>
        <a:ext cx="6797675" cy="806933"/>
      </dsp:txXfrm>
    </dsp:sp>
    <dsp:sp modelId="{045353AE-9C12-40AF-8F63-48589E7FB450}">
      <dsp:nvSpPr>
        <dsp:cNvPr id="0" name=""/>
        <dsp:cNvSpPr/>
      </dsp:nvSpPr>
      <dsp:spPr>
        <a:xfrm>
          <a:off x="0" y="807622"/>
          <a:ext cx="67976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AC1D9-2C26-4B9F-B415-CD0671EF05F6}">
      <dsp:nvSpPr>
        <dsp:cNvPr id="0" name=""/>
        <dsp:cNvSpPr/>
      </dsp:nvSpPr>
      <dsp:spPr>
        <a:xfrm>
          <a:off x="0" y="807622"/>
          <a:ext cx="6797675" cy="80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The dataset was analyzed and was looked for loop-holes .</a:t>
          </a:r>
          <a:endParaRPr lang="en-US" sz="2100" kern="1200" dirty="0"/>
        </a:p>
      </dsp:txBody>
      <dsp:txXfrm>
        <a:off x="0" y="807622"/>
        <a:ext cx="6797675" cy="806933"/>
      </dsp:txXfrm>
    </dsp:sp>
    <dsp:sp modelId="{FD1E1622-71FA-4536-9E58-FB4E9B10A62B}">
      <dsp:nvSpPr>
        <dsp:cNvPr id="0" name=""/>
        <dsp:cNvSpPr/>
      </dsp:nvSpPr>
      <dsp:spPr>
        <a:xfrm>
          <a:off x="0" y="1614556"/>
          <a:ext cx="67976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FDE14-B324-4D71-A962-49FB39CD8A40}">
      <dsp:nvSpPr>
        <dsp:cNvPr id="0" name=""/>
        <dsp:cNvSpPr/>
      </dsp:nvSpPr>
      <dsp:spPr>
        <a:xfrm>
          <a:off x="0" y="1614556"/>
          <a:ext cx="6797675" cy="80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Based upon the requirements it was finalized for the better understanding and preparation.</a:t>
          </a:r>
          <a:endParaRPr lang="en-US" sz="2100" kern="1200" dirty="0"/>
        </a:p>
      </dsp:txBody>
      <dsp:txXfrm>
        <a:off x="0" y="1614556"/>
        <a:ext cx="6797675" cy="806933"/>
      </dsp:txXfrm>
    </dsp:sp>
    <dsp:sp modelId="{6F46061B-4F67-4C44-B02C-E576A9FEBC9C}">
      <dsp:nvSpPr>
        <dsp:cNvPr id="0" name=""/>
        <dsp:cNvSpPr/>
      </dsp:nvSpPr>
      <dsp:spPr>
        <a:xfrm>
          <a:off x="0" y="2421489"/>
          <a:ext cx="67976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A19BD-C531-4B11-8195-696F7E0DE282}">
      <dsp:nvSpPr>
        <dsp:cNvPr id="0" name=""/>
        <dsp:cNvSpPr/>
      </dsp:nvSpPr>
      <dsp:spPr>
        <a:xfrm>
          <a:off x="0" y="2421489"/>
          <a:ext cx="6797675" cy="80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b="1" u="sng" kern="1200"/>
            <a:t>Data Cleaning</a:t>
          </a:r>
          <a:endParaRPr lang="en-US" sz="2100" kern="1200"/>
        </a:p>
      </dsp:txBody>
      <dsp:txXfrm>
        <a:off x="0" y="2421489"/>
        <a:ext cx="6797675" cy="806933"/>
      </dsp:txXfrm>
    </dsp:sp>
    <dsp:sp modelId="{E93115F6-A1DF-48C6-94BE-A9E9B0809898}">
      <dsp:nvSpPr>
        <dsp:cNvPr id="0" name=""/>
        <dsp:cNvSpPr/>
      </dsp:nvSpPr>
      <dsp:spPr>
        <a:xfrm>
          <a:off x="0" y="3228422"/>
          <a:ext cx="67976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EA7E3-7A71-44A5-8B44-2922F8300D2A}">
      <dsp:nvSpPr>
        <dsp:cNvPr id="0" name=""/>
        <dsp:cNvSpPr/>
      </dsp:nvSpPr>
      <dsp:spPr>
        <a:xfrm>
          <a:off x="0" y="3228422"/>
          <a:ext cx="6797675" cy="80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Data after analysis is being cleaned . The outliers are being rejected and filtered out for a clear picture of visualisation.</a:t>
          </a:r>
          <a:endParaRPr lang="en-US" sz="2100" kern="1200" dirty="0"/>
        </a:p>
      </dsp:txBody>
      <dsp:txXfrm>
        <a:off x="0" y="3228422"/>
        <a:ext cx="6797675" cy="806933"/>
      </dsp:txXfrm>
    </dsp:sp>
    <dsp:sp modelId="{DD73F411-F031-4C26-83FA-21C1028B05BF}">
      <dsp:nvSpPr>
        <dsp:cNvPr id="0" name=""/>
        <dsp:cNvSpPr/>
      </dsp:nvSpPr>
      <dsp:spPr>
        <a:xfrm>
          <a:off x="0" y="4035355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86CAA-6A3D-43AF-B17C-1350F7CEA50D}">
      <dsp:nvSpPr>
        <dsp:cNvPr id="0" name=""/>
        <dsp:cNvSpPr/>
      </dsp:nvSpPr>
      <dsp:spPr>
        <a:xfrm>
          <a:off x="0" y="4035355"/>
          <a:ext cx="6797675" cy="80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b="1" u="sng" kern="1200"/>
            <a:t>Identification of Business Questions</a:t>
          </a:r>
          <a:endParaRPr lang="en-US" sz="2100" kern="1200"/>
        </a:p>
      </dsp:txBody>
      <dsp:txXfrm>
        <a:off x="0" y="4035355"/>
        <a:ext cx="6797675" cy="806933"/>
      </dsp:txXfrm>
    </dsp:sp>
    <dsp:sp modelId="{5AAAEC50-9524-473A-A002-1510ED551351}">
      <dsp:nvSpPr>
        <dsp:cNvPr id="0" name=""/>
        <dsp:cNvSpPr/>
      </dsp:nvSpPr>
      <dsp:spPr>
        <a:xfrm>
          <a:off x="0" y="4842289"/>
          <a:ext cx="67976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698CB-4F45-439A-92A0-063F8AA04C26}">
      <dsp:nvSpPr>
        <dsp:cNvPr id="0" name=""/>
        <dsp:cNvSpPr/>
      </dsp:nvSpPr>
      <dsp:spPr>
        <a:xfrm>
          <a:off x="0" y="4842289"/>
          <a:ext cx="6797675" cy="806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Based upon the dataset analysis and scenarios , various set of business questions were documented and worked for.</a:t>
          </a:r>
          <a:r>
            <a:rPr lang="en-CA" sz="2100" b="1" u="sng" kern="1200"/>
            <a:t> </a:t>
          </a:r>
          <a:endParaRPr lang="en-US" sz="2100" kern="1200"/>
        </a:p>
      </dsp:txBody>
      <dsp:txXfrm>
        <a:off x="0" y="4842289"/>
        <a:ext cx="6797675" cy="8069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62794-49D3-4096-B58D-5FD957EE9C2B}">
      <dsp:nvSpPr>
        <dsp:cNvPr id="0" name=""/>
        <dsp:cNvSpPr/>
      </dsp:nvSpPr>
      <dsp:spPr>
        <a:xfrm>
          <a:off x="0" y="39730"/>
          <a:ext cx="10119362" cy="8739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b="1" u="sng" kern="1200"/>
            <a:t>Descriptive Analysis</a:t>
          </a:r>
          <a:endParaRPr lang="en-US" sz="2200" kern="1200"/>
        </a:p>
      </dsp:txBody>
      <dsp:txXfrm>
        <a:off x="42663" y="82393"/>
        <a:ext cx="10034036" cy="788627"/>
      </dsp:txXfrm>
    </dsp:sp>
    <dsp:sp modelId="{966598CC-10E8-46F4-91D3-CFF3BDFE8D60}">
      <dsp:nvSpPr>
        <dsp:cNvPr id="0" name=""/>
        <dsp:cNvSpPr/>
      </dsp:nvSpPr>
      <dsp:spPr>
        <a:xfrm>
          <a:off x="0" y="977044"/>
          <a:ext cx="10119362" cy="8739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Extension of ETL(Export Transport Load) with the help of business questions for the better generalisation.</a:t>
          </a:r>
          <a:endParaRPr lang="en-US" sz="2200" kern="1200" dirty="0"/>
        </a:p>
      </dsp:txBody>
      <dsp:txXfrm>
        <a:off x="42663" y="1019707"/>
        <a:ext cx="10034036" cy="788627"/>
      </dsp:txXfrm>
    </dsp:sp>
    <dsp:sp modelId="{7E2882AD-5A9B-4EDA-A1A1-2DB53784B9A7}">
      <dsp:nvSpPr>
        <dsp:cNvPr id="0" name=""/>
        <dsp:cNvSpPr/>
      </dsp:nvSpPr>
      <dsp:spPr>
        <a:xfrm>
          <a:off x="0" y="1914357"/>
          <a:ext cx="10119362" cy="8739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b="1" u="sng" kern="1200" dirty="0"/>
            <a:t>Data Visualisation</a:t>
          </a:r>
          <a:endParaRPr lang="en-US" sz="2200" kern="1200" dirty="0"/>
        </a:p>
      </dsp:txBody>
      <dsp:txXfrm>
        <a:off x="42663" y="1957020"/>
        <a:ext cx="10034036" cy="788627"/>
      </dsp:txXfrm>
    </dsp:sp>
    <dsp:sp modelId="{B7C42F6E-7104-4F95-8384-F29601A6C992}">
      <dsp:nvSpPr>
        <dsp:cNvPr id="0" name=""/>
        <dsp:cNvSpPr/>
      </dsp:nvSpPr>
      <dsp:spPr>
        <a:xfrm>
          <a:off x="0" y="2851670"/>
          <a:ext cx="10119362" cy="8739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This is generation of plots and graphs from the derived various business questions and scenarios covered.</a:t>
          </a:r>
          <a:endParaRPr lang="en-US" sz="2200" kern="1200"/>
        </a:p>
      </dsp:txBody>
      <dsp:txXfrm>
        <a:off x="42663" y="2894333"/>
        <a:ext cx="10034036" cy="7886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EE88B-53C6-4BC0-BB0D-61BCFE391680}">
      <dsp:nvSpPr>
        <dsp:cNvPr id="0" name=""/>
        <dsp:cNvSpPr/>
      </dsp:nvSpPr>
      <dsp:spPr>
        <a:xfrm>
          <a:off x="0" y="0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6A7BC-06E9-4F87-B27B-EBB2609C1B1E}">
      <dsp:nvSpPr>
        <dsp:cNvPr id="0" name=""/>
        <dsp:cNvSpPr/>
      </dsp:nvSpPr>
      <dsp:spPr>
        <a:xfrm>
          <a:off x="0" y="0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Does my data seem to make sense?</a:t>
          </a:r>
        </a:p>
      </dsp:txBody>
      <dsp:txXfrm>
        <a:off x="0" y="0"/>
        <a:ext cx="6797675" cy="1412477"/>
      </dsp:txXfrm>
    </dsp:sp>
    <dsp:sp modelId="{13DAACD9-0D21-4B19-BC30-2CAFB7928FE0}">
      <dsp:nvSpPr>
        <dsp:cNvPr id="0" name=""/>
        <dsp:cNvSpPr/>
      </dsp:nvSpPr>
      <dsp:spPr>
        <a:xfrm>
          <a:off x="0" y="1412478"/>
          <a:ext cx="6797675" cy="0"/>
        </a:xfrm>
        <a:prstGeom prst="line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accent2">
              <a:hueOff val="13013"/>
              <a:satOff val="-8959"/>
              <a:lumOff val="-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E02A4-1AFB-4D69-983E-4520EE8CF865}">
      <dsp:nvSpPr>
        <dsp:cNvPr id="0" name=""/>
        <dsp:cNvSpPr/>
      </dsp:nvSpPr>
      <dsp:spPr>
        <a:xfrm>
          <a:off x="0" y="1412477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Are there any duplicates, and if so, is that okay?</a:t>
          </a:r>
        </a:p>
      </dsp:txBody>
      <dsp:txXfrm>
        <a:off x="0" y="1412477"/>
        <a:ext cx="6797675" cy="1412477"/>
      </dsp:txXfrm>
    </dsp:sp>
    <dsp:sp modelId="{8F57B85C-9F37-4A92-9DA8-DC53700F5BD8}">
      <dsp:nvSpPr>
        <dsp:cNvPr id="0" name=""/>
        <dsp:cNvSpPr/>
      </dsp:nvSpPr>
      <dsp:spPr>
        <a:xfrm>
          <a:off x="0" y="2824956"/>
          <a:ext cx="6797675" cy="0"/>
        </a:xfrm>
        <a:prstGeom prst="line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accent2">
              <a:hueOff val="26025"/>
              <a:satOff val="-17917"/>
              <a:lumOff val="-45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608DC8-5C35-4EBB-81E0-EE1BF77E8EEC}">
      <dsp:nvSpPr>
        <dsp:cNvPr id="0" name=""/>
        <dsp:cNvSpPr/>
      </dsp:nvSpPr>
      <dsp:spPr>
        <a:xfrm>
          <a:off x="0" y="2824955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Does numerical data add up and make sense?</a:t>
          </a:r>
        </a:p>
      </dsp:txBody>
      <dsp:txXfrm>
        <a:off x="0" y="2824955"/>
        <a:ext cx="6797675" cy="1412477"/>
      </dsp:txXfrm>
    </dsp:sp>
    <dsp:sp modelId="{D8B40C0C-08E5-4C63-B9AE-B6C893BCEB2B}">
      <dsp:nvSpPr>
        <dsp:cNvPr id="0" name=""/>
        <dsp:cNvSpPr/>
      </dsp:nvSpPr>
      <dsp:spPr>
        <a:xfrm>
          <a:off x="0" y="4237434"/>
          <a:ext cx="6797675" cy="0"/>
        </a:xfrm>
        <a:prstGeom prst="line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accent2">
              <a:hueOff val="39038"/>
              <a:satOff val="-26876"/>
              <a:lumOff val="-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ADA39-D040-4B80-9456-6D8F197C8030}">
      <dsp:nvSpPr>
        <dsp:cNvPr id="0" name=""/>
        <dsp:cNvSpPr/>
      </dsp:nvSpPr>
      <dsp:spPr>
        <a:xfrm>
          <a:off x="0" y="4237433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Are there spelling errors or numbers where there shouldn’t be?</a:t>
          </a:r>
        </a:p>
      </dsp:txBody>
      <dsp:txXfrm>
        <a:off x="0" y="4237433"/>
        <a:ext cx="6797675" cy="1412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9340B-9921-4E70-86F3-26D3AE54541A}" type="datetimeFigureOut">
              <a:rPr lang="en-CA" smtClean="0"/>
              <a:t>2019-04-14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A1AB-AF10-41E0-B62E-E9F7836CF082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67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9340B-9921-4E70-86F3-26D3AE54541A}" type="datetimeFigureOut">
              <a:rPr lang="en-CA" smtClean="0"/>
              <a:t>2019-04-14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A1AB-AF10-41E0-B62E-E9F7836CF0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358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9340B-9921-4E70-86F3-26D3AE54541A}" type="datetimeFigureOut">
              <a:rPr lang="en-CA" smtClean="0"/>
              <a:t>2019-04-14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A1AB-AF10-41E0-B62E-E9F7836CF0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2794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9340B-9921-4E70-86F3-26D3AE54541A}" type="datetimeFigureOut">
              <a:rPr lang="en-CA" smtClean="0"/>
              <a:t>2019-04-14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A1AB-AF10-41E0-B62E-E9F7836CF0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861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9340B-9921-4E70-86F3-26D3AE54541A}" type="datetimeFigureOut">
              <a:rPr lang="en-CA" smtClean="0"/>
              <a:t>2019-04-14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A1AB-AF10-41E0-B62E-E9F7836CF082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756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9340B-9921-4E70-86F3-26D3AE54541A}" type="datetimeFigureOut">
              <a:rPr lang="en-CA" smtClean="0"/>
              <a:t>2019-04-14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A1AB-AF10-41E0-B62E-E9F7836CF0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06695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9340B-9921-4E70-86F3-26D3AE54541A}" type="datetimeFigureOut">
              <a:rPr lang="en-CA" smtClean="0"/>
              <a:t>2019-04-14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A1AB-AF10-41E0-B62E-E9F7836CF0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38248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9340B-9921-4E70-86F3-26D3AE54541A}" type="datetimeFigureOut">
              <a:rPr lang="en-CA" smtClean="0"/>
              <a:t>2019-04-14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A1AB-AF10-41E0-B62E-E9F7836CF0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5315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9340B-9921-4E70-86F3-26D3AE54541A}" type="datetimeFigureOut">
              <a:rPr lang="en-CA" smtClean="0"/>
              <a:t>2019-04-14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A1AB-AF10-41E0-B62E-E9F7836CF0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523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1E9340B-9921-4E70-86F3-26D3AE54541A}" type="datetimeFigureOut">
              <a:rPr lang="en-CA" smtClean="0"/>
              <a:t>2019-04-14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C3A1AB-AF10-41E0-B62E-E9F7836CF0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48267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9340B-9921-4E70-86F3-26D3AE54541A}" type="datetimeFigureOut">
              <a:rPr lang="en-CA" smtClean="0"/>
              <a:t>2019-04-14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3A1AB-AF10-41E0-B62E-E9F7836CF08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5603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1E9340B-9921-4E70-86F3-26D3AE54541A}" type="datetimeFigureOut">
              <a:rPr lang="en-CA" smtClean="0"/>
              <a:t>2019-04-14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4C3A1AB-AF10-41E0-B62E-E9F7836CF082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19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user.hs-furtwangen.de/~heindl/ebte-09ss/Youtube-PPT.ppt" TargetMode="External"/><Relationship Id="rId2" Type="http://schemas.openxmlformats.org/officeDocument/2006/relationships/hyperlink" Target="https://b-i.forbesimg.com/ericenge/files/2014/01/youtube-growth-graph-red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eklogo.net/wp-content/uploads/2016/12/youtube-icon-vector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4A986-EF9C-4ED6-A224-9EE5A928A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DAB-103</a:t>
            </a:r>
            <a:br>
              <a:rPr lang="en-US" sz="28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ANALYTIC TOOLS AND DECISION MAKING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3A639-5C3B-4D8D-9D97-8B78A2FBD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PROJECT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GROUP-II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PRATIK TEREDESAI (0734870)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PRIYANKA A. BHILARE(0734878)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GURTEJ SINGH UBHI(0734821)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MOHSIN  MEGHJANI(0730241)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GURVINDER KAUR(0733915)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85130-8AF7-4BD4-98B6-D254E0738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57" y="1218849"/>
            <a:ext cx="3796790" cy="264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0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EABD9A-5A2C-4EE6-8274-58AC6060E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CA" sz="3600" b="1" u="sng">
                <a:solidFill>
                  <a:srgbClr val="FFFFFF"/>
                </a:solidFill>
              </a:rPr>
              <a:t>DATA CLEANING AND PREPARATION </a:t>
            </a:r>
            <a:endParaRPr lang="en-CA" sz="360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A77EB3-F784-48CB-8789-ADB3EE411B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2587992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767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C963F-BBA7-4EFF-A900-CAE89FFD5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/>
              <a:t>Data cleansing is so important for individuals because eventually, all this information can become overwhelming.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After cleansing, dataset should be consistent with other similar data sets in the system</a:t>
            </a:r>
            <a:r>
              <a:rPr lang="en-CA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In order to provide access to accurate and consistent data, consolidation of different data representations and elimination of duplicate information become necessary.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C2CF8-9014-4DD0-8A2D-B8AFBB332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70" y="2084269"/>
            <a:ext cx="3135109" cy="31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75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399595DD-16CD-4A83-B0C4-839DB1B19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892" b="5121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AF278-5E1A-4F12-96CB-79543ECB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POWER QUERY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8332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36B9B-BD7E-4FEF-BFE6-F0A1FB24A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CA" sz="3600" b="1" u="sng">
                <a:solidFill>
                  <a:srgbClr val="FFFFFF"/>
                </a:solidFill>
              </a:rPr>
              <a:t>DESCRIPTIVE ANALYSIS USING SQL SERVER 2014 MANAGEMENT STUDIO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F451F-343C-4DBA-894E-965BDB854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pPr fontAlgn="t">
              <a:buFont typeface="Arial" panose="020B0604020202020204" pitchFamily="34" charset="0"/>
              <a:buChar char="•"/>
            </a:pPr>
            <a:endParaRPr lang="en-US" dirty="0"/>
          </a:p>
          <a:p>
            <a:pPr fontAlgn="t">
              <a:buFont typeface="Arial" panose="020B0604020202020204" pitchFamily="34" charset="0"/>
              <a:buChar char="•"/>
            </a:pPr>
            <a:r>
              <a:rPr lang="en-US" dirty="0"/>
              <a:t>SQL Server 2014  Management Studio is a relational database management system, or RDBMS, that supports a wide variety of transaction processing, business intelligence and analytics applications in corporate IT environments.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allows to capture the Business Intelligence based upon Scenarios 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18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0D51C-3FEF-4D18-ABEE-BC171CBE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3BDE9-695D-440A-8266-B9C8EBFF1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8F06E-9B50-45B5-A2F6-C609F369A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5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82E3-689A-4F65-B0F1-810E4D501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7CF86-DE68-43DF-960B-F252FB9C0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A7392-C5A8-4AEC-A84B-4EC549E8D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9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B4CB7-4893-44F8-9DFD-63E612C1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F78E4-E5B6-4B63-A2BC-D79B401B7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733AB-0B3B-44D3-996F-0D13B85B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80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7A6F-7B9C-4761-B13C-AF79DB94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865E1-9A14-4CE6-9606-FEF6F57D6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421AF-3F7E-4E4B-BE64-DA255917A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3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F52F-8B1F-4206-A72F-261D38A5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CA"/>
              <a:t>SUM OF TOTAL VIEWS – CANADA 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353DB7-377A-49B7-B86C-88C364D4E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874235"/>
            <a:ext cx="10058400" cy="39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07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BF3A2-D49D-4383-8D8E-0B87DC69B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OF VIEWS- INDIA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1DDF47-0950-4F15-8B3E-E6B3E0424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022" y="1846263"/>
            <a:ext cx="813828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54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1D4B5-FB1D-4929-A576-597C2FB9C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CA"/>
              <a:t>About Data- 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C8CDC-CF81-47E5-BB0B-AA569089D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CA" sz="2000"/>
              <a:t>The dataset is “ </a:t>
            </a:r>
            <a:r>
              <a:rPr lang="en-CA" sz="2000" b="1" u="sng">
                <a:highlight>
                  <a:srgbClr val="FFFF00"/>
                </a:highlight>
              </a:rPr>
              <a:t>Trending YouTube Video Statistics</a:t>
            </a:r>
            <a:r>
              <a:rPr lang="en-CA" sz="2000"/>
              <a:t>” – Daily statistics for trending you tube videos</a:t>
            </a:r>
          </a:p>
          <a:p>
            <a:r>
              <a:rPr lang="en-US" sz="2000"/>
              <a:t>This dataset is a daily record of the top trending YouTube videos.</a:t>
            </a:r>
          </a:p>
          <a:p>
            <a:r>
              <a:rPr lang="en-US" sz="2000"/>
              <a:t>This dataset includes several months (and counting) of data on daily trending YouTube videos. </a:t>
            </a:r>
          </a:p>
          <a:p>
            <a:r>
              <a:rPr lang="en-US" sz="2000"/>
              <a:t>Data is included for the CA, DE,FR,GB,IN,JP,KR,MX,RU,US (Canada, Denmark, France, Great Britain, India, Japan,Korea,Mexico,Russia,USA respectively)with up to 200 listed trending videos per day.</a:t>
            </a:r>
            <a:endParaRPr lang="en-CA" sz="2000"/>
          </a:p>
          <a:p>
            <a:endParaRPr lang="en-CA" sz="2000"/>
          </a:p>
        </p:txBody>
      </p:sp>
      <p:pic>
        <p:nvPicPr>
          <p:cNvPr id="5" name="Graphic 4" descr="Books">
            <a:extLst>
              <a:ext uri="{FF2B5EF4-FFF2-40B4-BE49-F238E27FC236}">
                <a16:creationId xmlns:a16="http://schemas.microsoft.com/office/drawing/2014/main" id="{5D18D489-42B9-4862-95EC-A0E311E65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12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3FDE-65F4-4F99-9877-0CB18B506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BA5E3-5452-4CC0-9915-115851B4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B3CB5-6A24-4FC5-97E4-52FA0A44B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453"/>
            <a:ext cx="12192000" cy="469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1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E2C86-7B98-4322-90BC-18B26AE25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0424E-8D6D-4A39-8E2B-AF074E211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7A5F6-CAB3-49A0-8E5B-878F0F3C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20" y="460434"/>
            <a:ext cx="11451379" cy="55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0DD7-3AE0-43AA-B239-DED39C90F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u="sng" dirty="0"/>
              <a:t>COMPARITIVE ANALYSIS OF TOP_10 CATEGORIES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044D5A-2B6A-4AD2-9525-4CAE1C188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553" y="1945922"/>
            <a:ext cx="4113891" cy="4022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733C0A-15BE-461A-BFB9-9A2E3AC9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575" y="1945922"/>
            <a:ext cx="4538498" cy="42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05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533B13-1351-400A-8AEB-0EE25524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u="sng" dirty="0"/>
              <a:t>DESCRIPTIVE ANALYSIS OF LIKES AND DISLIKES FOR INDIA </a:t>
            </a:r>
          </a:p>
        </p:txBody>
      </p:sp>
      <p:pic>
        <p:nvPicPr>
          <p:cNvPr id="49" name="Content Placeholder 3">
            <a:extLst>
              <a:ext uri="{FF2B5EF4-FFF2-40B4-BE49-F238E27FC236}">
                <a16:creationId xmlns:a16="http://schemas.microsoft.com/office/drawing/2014/main" id="{14D9CB12-B29A-41BA-8320-5A5676AD3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9791544" cy="4022725"/>
          </a:xfrm>
        </p:spPr>
      </p:pic>
    </p:spTree>
    <p:extLst>
      <p:ext uri="{BB962C8B-B14F-4D97-AF65-F5344CB8AC3E}">
        <p14:creationId xmlns:p14="http://schemas.microsoft.com/office/powerpoint/2010/main" val="1452309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B811-5BE9-4247-8AD9-0406A8D0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u="sng" dirty="0"/>
              <a:t>DESCRIPTIVE ANALYSIS OF LIKES AND DISLIKES FOR CANADA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78C81-CB97-4FB7-9EFA-25B53FE8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92498-952E-4950-9DA3-19145A877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93" y="1922106"/>
            <a:ext cx="10048813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25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5D9AA-15DB-4B20-88B4-830115829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u="sng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6B6037-A101-4DFF-9715-99EBFC581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Exposure to different categories.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6513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12B25-1B8C-4392-ADAD-9689C733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u="sng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7FAC4-EA64-4CC0-9194-748A89321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CA" u="sng" dirty="0">
                <a:hlinkClick r:id="rId2"/>
              </a:rPr>
              <a:t>https://b-i.forbesimg.com/ericenge/files/2014/01/youtube-growth-graph-red.png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CA" u="sng" dirty="0">
                <a:hlinkClick r:id="rId3"/>
              </a:rPr>
              <a:t>https://webuser.hs-furtwangen.de/~heindl/ebte-09ss/Youtube-PPT.ppt</a:t>
            </a:r>
            <a:endParaRPr lang="en-CA" dirty="0"/>
          </a:p>
          <a:p>
            <a:pPr lvl="0"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u="sng" dirty="0">
                <a:hlinkClick r:id="rId4"/>
              </a:rPr>
              <a:t>https://seeklogo.net/wp-content/uploads/2016/12/youtube-icon-vector.png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58139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6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8DCF8-AF7C-458C-A8BA-B80AF2004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  <a:prstGeom prst="ellipse">
            <a:avLst/>
          </a:prstGeom>
        </p:spPr>
        <p:txBody>
          <a:bodyPr anchor="ctr">
            <a:normAutofit/>
          </a:bodyPr>
          <a:lstStyle/>
          <a:p>
            <a:r>
              <a:rPr lang="en-CA" sz="3600">
                <a:solidFill>
                  <a:srgbClr val="FFFFFF"/>
                </a:solidFill>
              </a:rPr>
              <a:t>WORK FLOW</a:t>
            </a:r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39B83AB9-304D-4228-932D-6572C58B71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006907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6918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63E00694-E403-4987-8634-15F6D8E4C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/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20125B-8FA3-4B47-AC8C-487C821303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8448211"/>
              </p:ext>
            </p:extLst>
          </p:nvPr>
        </p:nvGraphicFramePr>
        <p:xfrm>
          <a:off x="1036319" y="680936"/>
          <a:ext cx="10119362" cy="3765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5782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339E-8821-499E-A2AB-CF593C0D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u="sng" dirty="0"/>
              <a:t>WHY YOUTUBE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7A078-3953-4D1D-BEAA-CCA9928A4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283235" cy="4023360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cs typeface="Times New Roman" panose="02020603050405020304" pitchFamily="18" charset="0"/>
              </a:rPr>
              <a:t>YouTube is not only the kingdom of digital entertainment but it can also be a great environment for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cs typeface="Times New Roman" panose="02020603050405020304" pitchFamily="18" charset="0"/>
              </a:rPr>
              <a:t>It is really easy to integrate.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cs typeface="Times New Roman" panose="02020603050405020304" pitchFamily="18" charset="0"/>
              </a:rPr>
              <a:t>It can be used to create an e-Learning community.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cs typeface="Times New Roman" panose="02020603050405020304" pitchFamily="18" charset="0"/>
              </a:rPr>
              <a:t>It generates and promotes online discussion.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cs typeface="Times New Roman" panose="02020603050405020304" pitchFamily="18" charset="0"/>
              </a:rPr>
              <a:t>It is ideal for mobile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700" dirty="0">
                <a:cs typeface="Times New Roman" panose="02020603050405020304" pitchFamily="18" charset="0"/>
              </a:rPr>
              <a:t>It allows for microlearning.</a:t>
            </a:r>
            <a:r>
              <a:rPr lang="en-US" sz="1700" dirty="0"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cs typeface="Times New Roman" panose="02020603050405020304" pitchFamily="18" charset="0"/>
              </a:rPr>
              <a:t>It encourages the development of note-taking skills.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cs typeface="Times New Roman" panose="02020603050405020304" pitchFamily="18" charset="0"/>
              </a:rPr>
              <a:t> It enhances comprehension of complex concepts.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cs typeface="Times New Roman" panose="02020603050405020304" pitchFamily="18" charset="0"/>
              </a:rPr>
              <a:t>It allows learners to make their own YouTube videos.</a:t>
            </a:r>
            <a:br>
              <a:rPr lang="en-US" sz="1300" dirty="0"/>
            </a:br>
            <a:br>
              <a:rPr lang="en-US" sz="1300" dirty="0"/>
            </a:br>
            <a:br>
              <a:rPr lang="en-US" sz="1300" dirty="0"/>
            </a:br>
            <a:br>
              <a:rPr lang="en-CA" sz="1300" dirty="0"/>
            </a:br>
            <a:endParaRPr lang="en-CA" sz="1300" dirty="0"/>
          </a:p>
        </p:txBody>
      </p:sp>
      <p:pic>
        <p:nvPicPr>
          <p:cNvPr id="5" name="Graphic 4" descr="Head with gears">
            <a:extLst>
              <a:ext uri="{FF2B5EF4-FFF2-40B4-BE49-F238E27FC236}">
                <a16:creationId xmlns:a16="http://schemas.microsoft.com/office/drawing/2014/main" id="{185E447E-AEDC-4C86-9ED2-6E27F3905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570" y="2084269"/>
            <a:ext cx="3135109" cy="31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40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5F8A-6491-456C-A8E6-87A7A5181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824" y="363895"/>
            <a:ext cx="9327257" cy="1091681"/>
          </a:xfrm>
        </p:spPr>
        <p:txBody>
          <a:bodyPr>
            <a:normAutofit/>
          </a:bodyPr>
          <a:lstStyle/>
          <a:p>
            <a:pPr algn="ctr"/>
            <a:r>
              <a:rPr lang="en-CA" b="1" u="sng" dirty="0">
                <a:solidFill>
                  <a:srgbClr val="000000"/>
                </a:solidFill>
              </a:rPr>
              <a:t>YouTube Usage Statistics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29587-2891-4D05-ACF9-CCE8F8CC9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284" y="1964482"/>
            <a:ext cx="4977578" cy="363928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YouTube is the world’s second largest search engine and third most visited site after Google and Facebook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400 hours of video are uploaded to YouTube every minute.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We watch over 1 billion hours of YouTube videos a day, more than Netflix and Facebook video combined.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70% of YouTube views come from mobile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The average mobile viewing session lasts more than 40 minutes</a:t>
            </a:r>
            <a:endParaRPr lang="en-CA" sz="1700" dirty="0">
              <a:solidFill>
                <a:srgbClr val="000000"/>
              </a:solidFill>
            </a:endParaRPr>
          </a:p>
        </p:txBody>
      </p:sp>
      <p:pic>
        <p:nvPicPr>
          <p:cNvPr id="5" name="Graphic 4" descr="Network">
            <a:extLst>
              <a:ext uri="{FF2B5EF4-FFF2-40B4-BE49-F238E27FC236}">
                <a16:creationId xmlns:a16="http://schemas.microsoft.com/office/drawing/2014/main" id="{360538C0-2A43-4DD6-9BB3-6E3B66C7F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7372" y="16189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25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A9634-210B-4FD7-A8FA-6BCDF4FE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CA" sz="2300" b="1" u="sng" dirty="0">
                <a:solidFill>
                  <a:srgbClr val="FFFFFF"/>
                </a:solidFill>
              </a:rPr>
              <a:t>LETS US TALK ABOUT YOUTUBE </a:t>
            </a:r>
            <a:br>
              <a:rPr lang="en-CA" sz="2300" b="1" u="sng" dirty="0">
                <a:solidFill>
                  <a:srgbClr val="FFFFFF"/>
                </a:solidFill>
              </a:rPr>
            </a:br>
            <a:endParaRPr lang="en-CA" sz="2300" b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3BA8E-0E93-485F-9F50-6CFA2AB9A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>
                <a:solidFill>
                  <a:srgbClr val="FFFFFF"/>
                </a:solidFill>
              </a:rPr>
              <a:t>4 billion videos are viewed every day800 million unique visitors use YouTube every month Millions of businesses around the world use YouTube to advertise their products and brands</a:t>
            </a:r>
          </a:p>
          <a:p>
            <a:endParaRPr lang="en-US" sz="1500">
              <a:solidFill>
                <a:srgbClr val="FFFFFF"/>
              </a:solidFill>
            </a:endParaRPr>
          </a:p>
          <a:p>
            <a:endParaRPr lang="en-CA" sz="15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4B513-E4B8-45F8-AD79-FA893B15C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075"/>
          <a:stretch/>
        </p:blipFill>
        <p:spPr>
          <a:xfrm>
            <a:off x="4742017" y="1099019"/>
            <a:ext cx="6798082" cy="46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29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tangle 10240" descr="Full-size image">
            <a:extLst>
              <a:ext uri="{FF2B5EF4-FFF2-40B4-BE49-F238E27FC236}">
                <a16:creationId xmlns:a16="http://schemas.microsoft.com/office/drawing/2014/main" id="{2EB082FD-EE97-4B93-8D0F-5ECE0BB705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3619" y="643467"/>
            <a:ext cx="568476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4600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311BB3-31F5-47E4-B6DC-7300A19E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CA" b="1" u="sng" dirty="0"/>
              <a:t>Some Business </a:t>
            </a:r>
            <a:br>
              <a:rPr lang="en-CA" b="1" u="sng" dirty="0"/>
            </a:br>
            <a:r>
              <a:rPr lang="en-CA" b="1" u="sng" dirty="0"/>
              <a:t>Questions</a:t>
            </a:r>
          </a:p>
        </p:txBody>
      </p:sp>
      <p:pic>
        <p:nvPicPr>
          <p:cNvPr id="10" name="Graphic 9" descr="Person with idea">
            <a:extLst>
              <a:ext uri="{FF2B5EF4-FFF2-40B4-BE49-F238E27FC236}">
                <a16:creationId xmlns:a16="http://schemas.microsoft.com/office/drawing/2014/main" id="{E17AFF92-8DF1-4BE0-8830-8F1F3F4DE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296626"/>
            <a:ext cx="4001315" cy="400131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275F3-CB54-4948-9E6A-CC8F7E38A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v"/>
            </a:pPr>
            <a:r>
              <a:rPr lang="en-CA" dirty="0"/>
              <a:t> Factors that affect how popular a YouTube video would be?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CA" dirty="0"/>
              <a:t>Does likes dislikes really matters , How does it matters as per business perspective?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CA" dirty="0"/>
              <a:t>What should YouTube encourage to new youtuber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CA" dirty="0"/>
              <a:t>Correlation of Likes and Dislikes for Top channels titles and categories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CA" dirty="0"/>
              <a:t>Comparison of  YouTube Videos between the Canada and India on the basis of category and other parameters of interest.</a:t>
            </a:r>
          </a:p>
          <a:p>
            <a:pPr lvl="0">
              <a:buFont typeface="Wingdings" panose="05000000000000000000" pitchFamily="2" charset="2"/>
              <a:buChar char="v"/>
            </a:pPr>
            <a:endParaRPr lang="en-CA" dirty="0"/>
          </a:p>
          <a:p>
            <a:pPr lvl="0">
              <a:buFont typeface="Wingdings" panose="05000000000000000000" pitchFamily="2" charset="2"/>
              <a:buChar char="v"/>
            </a:pPr>
            <a:endParaRPr lang="en-CA" dirty="0"/>
          </a:p>
          <a:p>
            <a:pPr lvl="0"/>
            <a:endParaRPr lang="en-CA" dirty="0"/>
          </a:p>
          <a:p>
            <a:pPr lvl="0"/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32355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754</Words>
  <Application>Microsoft Office PowerPoint</Application>
  <PresentationFormat>Widescreen</PresentationFormat>
  <Paragraphs>81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Wingdings</vt:lpstr>
      <vt:lpstr>Retrospect</vt:lpstr>
      <vt:lpstr>DAB-103 ANALYTIC TOOLS AND DECISION MAKING</vt:lpstr>
      <vt:lpstr>About Data- Set </vt:lpstr>
      <vt:lpstr>WORK FLOW</vt:lpstr>
      <vt:lpstr>PowerPoint Presentation</vt:lpstr>
      <vt:lpstr>WHY YOUTUBE ?</vt:lpstr>
      <vt:lpstr>YouTube Usage Statistics </vt:lpstr>
      <vt:lpstr>LETS US TALK ABOUT YOUTUBE  </vt:lpstr>
      <vt:lpstr>PowerPoint Presentation</vt:lpstr>
      <vt:lpstr>Some Business  Questions</vt:lpstr>
      <vt:lpstr>DATA CLEANING AND PREPARATION </vt:lpstr>
      <vt:lpstr>PowerPoint Presentation</vt:lpstr>
      <vt:lpstr>POWER QUERY</vt:lpstr>
      <vt:lpstr>DESCRIPTIVE ANALYSIS USING SQL SERVER 2014 MANAGEMENT STUDIO</vt:lpstr>
      <vt:lpstr>PowerPoint Presentation</vt:lpstr>
      <vt:lpstr>PowerPoint Presentation</vt:lpstr>
      <vt:lpstr>PowerPoint Presentation</vt:lpstr>
      <vt:lpstr>PowerPoint Presentation</vt:lpstr>
      <vt:lpstr>SUM OF TOTAL VIEWS – CANADA </vt:lpstr>
      <vt:lpstr>SUM OF VIEWS- INDIA</vt:lpstr>
      <vt:lpstr>PowerPoint Presentation</vt:lpstr>
      <vt:lpstr>PowerPoint Presentation</vt:lpstr>
      <vt:lpstr>COMPARITIVE ANALYSIS OF TOP_10 CATEGORIES</vt:lpstr>
      <vt:lpstr>DESCRIPTIVE ANALYSIS OF LIKES AND DISLIKES FOR INDIA </vt:lpstr>
      <vt:lpstr>DESCRIPTIVE ANALYSIS OF LIKES AND DISLIKES FOR CANADA 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DAB-103 ANALYTIC TOOLS AND DECISION MAKING</dc:title>
  <dc:creator>Gurtej Singh Ubhi</dc:creator>
  <cp:lastModifiedBy>Gurtej Singh Ubhi</cp:lastModifiedBy>
  <cp:revision>11</cp:revision>
  <dcterms:created xsi:type="dcterms:W3CDTF">2019-04-14T20:24:48Z</dcterms:created>
  <dcterms:modified xsi:type="dcterms:W3CDTF">2019-04-14T21:00:19Z</dcterms:modified>
</cp:coreProperties>
</file>